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6917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9435-9D64-4690-A5E7-6505F5F815C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0A81-6A7D-4A69-B62C-7F5E8FCC0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FBC-CC7C-47BB-A6A0-2BE36058898E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28" name="AutoShape 4" descr="https://cv01.twirpx.net/0703/0703807.jpg?t=201201181346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429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55 г Благовещенска»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142984"/>
            <a:ext cx="62151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Конспект НОД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Нетрадиционная форма рисования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Рисуем на песке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Море и солнце»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мл.группа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64344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Фрейтаг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Романовна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\Pictures\2019-05-02 телефон май2019\20190411_16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373568" y="-5357874"/>
            <a:ext cx="10175439" cy="4946394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0100" y="4429132"/>
          <a:ext cx="4929222" cy="1562107"/>
        </p:xfrm>
        <a:graphic>
          <a:graphicData uri="http://schemas.openxmlformats.org/presentationml/2006/ole">
            <p:oleObj spid="_x0000_s8196" name="Объект упаковщика для оболочки" showAsIcon="1" r:id="rId5" imgW="752400" imgH="491040" progId="Package">
              <p:embed/>
            </p:oleObj>
          </a:graphicData>
        </a:graphic>
      </p:graphicFrame>
      <p:pic>
        <p:nvPicPr>
          <p:cNvPr id="8200" name="Picture 8" descr="https://wallbox.ru/wallpapers/main/201328/a2c2d4556f238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578647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04"/>
            <a:ext cx="9144000" cy="6835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>Учить рисовать круг замыкая линию в кольцо. И проводить волнистые линии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Учить рисовать круг замыкая линию в кольцо.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Развивать мелкую моторику, умение работать по образцу.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Воспитывать любознательность, инициативность, интерес к изобразительной деятельности.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Развитие координации движений (</a:t>
            </a:r>
            <a:r>
              <a:rPr lang="ru-RU" sz="2000" dirty="0" err="1" smtClean="0"/>
              <a:t>бивалентная</a:t>
            </a:r>
            <a:r>
              <a:rPr lang="ru-RU" sz="2000" dirty="0" smtClean="0"/>
              <a:t> работа головного мозга через осознанное рисование сразу двумя руками).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Воспитывать любознательность, инициативность,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интерес к изобразительной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im0-tub-ru.yandex.net/i?id=7dea1be7dc6387349c24621b3399def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877"/>
            <a:ext cx="285748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173701" cy="7286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«Познание», «Коммуникация», «Социализация», «Художественное творчество».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Планшет для рисования песком, Песок, музыкальное сопровождение.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00307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организационной деятельности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1.Организационный момент.</a:t>
            </a:r>
            <a:r>
              <a:rPr lang="ru-RU" sz="2000" dirty="0" smtClean="0"/>
              <a:t> Я рисую море,</a:t>
            </a:r>
            <a:br>
              <a:rPr lang="ru-RU" sz="2000" dirty="0" smtClean="0"/>
            </a:br>
            <a:r>
              <a:rPr lang="ru-RU" sz="2000" dirty="0" err="1" smtClean="0"/>
              <a:t>Голубые</a:t>
            </a:r>
            <a:r>
              <a:rPr lang="ru-RU" sz="2000" dirty="0" smtClean="0"/>
              <a:t> дали.</a:t>
            </a:r>
            <a:br>
              <a:rPr lang="ru-RU" sz="2000" dirty="0" smtClean="0"/>
            </a:br>
            <a:r>
              <a:rPr lang="ru-RU" sz="2000" dirty="0" smtClean="0"/>
              <a:t>Вы такого моря</a:t>
            </a:r>
            <a:br>
              <a:rPr lang="ru-RU" sz="2000" dirty="0" smtClean="0"/>
            </a:br>
            <a:r>
              <a:rPr lang="ru-RU" sz="2000" dirty="0" smtClean="0"/>
              <a:t>Просто не видали!</a:t>
            </a:r>
            <a:br>
              <a:rPr lang="ru-RU" sz="2000" dirty="0" smtClean="0"/>
            </a:br>
            <a:r>
              <a:rPr lang="ru-RU" sz="2000" dirty="0" smtClean="0"/>
              <a:t>У меня такая</a:t>
            </a:r>
            <a:br>
              <a:rPr lang="ru-RU" sz="2000" dirty="0" smtClean="0"/>
            </a:br>
            <a:r>
              <a:rPr lang="ru-RU" sz="2000" dirty="0" smtClean="0"/>
              <a:t>Краска </a:t>
            </a:r>
            <a:r>
              <a:rPr lang="ru-RU" sz="2000" dirty="0" err="1" smtClean="0"/>
              <a:t>голубая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Что волна любая</a:t>
            </a:r>
            <a:br>
              <a:rPr lang="ru-RU" sz="2000" dirty="0" smtClean="0"/>
            </a:br>
            <a:r>
              <a:rPr lang="ru-RU" sz="2000" dirty="0" smtClean="0"/>
              <a:t>Просто как живая!</a:t>
            </a:r>
            <a:br>
              <a:rPr lang="ru-RU" sz="2000" dirty="0" smtClean="0"/>
            </a:br>
            <a:r>
              <a:rPr lang="ru-RU" sz="2000" dirty="0" smtClean="0"/>
              <a:t>Я сижу тихонько</a:t>
            </a:r>
            <a:br>
              <a:rPr lang="ru-RU" sz="2000" dirty="0" smtClean="0"/>
            </a:br>
            <a:r>
              <a:rPr lang="ru-RU" sz="2000" dirty="0" smtClean="0"/>
              <a:t>Около прибоя -</a:t>
            </a:r>
            <a:br>
              <a:rPr lang="ru-RU" sz="2000" dirty="0" smtClean="0"/>
            </a:br>
            <a:r>
              <a:rPr lang="ru-RU" sz="2000" dirty="0" smtClean="0"/>
              <a:t>Окунаю кисточку</a:t>
            </a:r>
            <a:br>
              <a:rPr lang="ru-RU" sz="2000" dirty="0" smtClean="0"/>
            </a:br>
            <a:r>
              <a:rPr lang="ru-RU" sz="2000" dirty="0" smtClean="0"/>
              <a:t>В море </a:t>
            </a:r>
            <a:r>
              <a:rPr lang="ru-RU" sz="2000" dirty="0" err="1" smtClean="0"/>
              <a:t>голубое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2056" y="-59579316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720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2. Сюрпризный момент .	</a:t>
            </a:r>
            <a:endParaRPr lang="ru-RU" dirty="0" smtClean="0"/>
          </a:p>
          <a:p>
            <a:r>
              <a:rPr lang="ru-RU" dirty="0" smtClean="0"/>
              <a:t>Стук в дверь. Входит старый матрос. Здоровается с детьми  и рассказывает о том, что он долго бороздил моря и океаны на своем корабле. В  руках держит короб с морским  песком, в котором спрятаны  драгоценные  камни. Матрос просит детей помочь отыскать  сокровища морские.</a:t>
            </a:r>
          </a:p>
          <a:p>
            <a:r>
              <a:rPr lang="ru-RU" dirty="0" smtClean="0"/>
              <a:t>Предлагается детям  потрогать песок, подержать его в ладошках, пересыпать его из одной руки в другу. Рассказывает о свойствах песка. Сыпучий, холодный, не держит форму. </a:t>
            </a:r>
            <a:r>
              <a:rPr lang="ru-RU" dirty="0" err="1" smtClean="0"/>
              <a:t>Итд</a:t>
            </a:r>
            <a:r>
              <a:rPr lang="ru-RU" dirty="0" smtClean="0"/>
              <a:t>… С  песком нужно работать аккуратно, чтобы он не попал нам ни в рот, ни в глаза.</a:t>
            </a:r>
          </a:p>
          <a:p>
            <a:r>
              <a:rPr lang="ru-RU" dirty="0" smtClean="0"/>
              <a:t>Дети </a:t>
            </a:r>
            <a:r>
              <a:rPr lang="ru-RU" dirty="0" err="1" smtClean="0"/>
              <a:t>деляться</a:t>
            </a:r>
            <a:r>
              <a:rPr lang="ru-RU" dirty="0" smtClean="0"/>
              <a:t> на две группы  и соревнуются кто больше найдет камней.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436" y="-7286700"/>
            <a:ext cx="72038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1" y="0"/>
            <a:ext cx="91737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19749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3. Рисование.</a:t>
            </a:r>
            <a:endParaRPr lang="ru-RU" dirty="0" smtClean="0"/>
          </a:p>
          <a:p>
            <a:r>
              <a:rPr lang="ru-RU" dirty="0" smtClean="0"/>
              <a:t>Педагог предлагает детям нарисовать весёлое солнышко. Показывает способ рисования солнышка песком. Пробуем рисовать сначала в воздухе.</a:t>
            </a:r>
          </a:p>
          <a:p>
            <a:r>
              <a:rPr lang="ru-RU" dirty="0" smtClean="0"/>
              <a:t>- пальчиком рисуем круг</a:t>
            </a:r>
          </a:p>
          <a:p>
            <a:r>
              <a:rPr lang="ru-RU" dirty="0" smtClean="0"/>
              <a:t>- лучики бывают разные: прямые и волнистые; короткие и длинные.</a:t>
            </a:r>
          </a:p>
          <a:p>
            <a:r>
              <a:rPr lang="ru-RU" dirty="0" smtClean="0"/>
              <a:t>Ребёнок создаёт рисунок по своему замыслу.</a:t>
            </a:r>
          </a:p>
          <a:p>
            <a:r>
              <a:rPr lang="ru-RU" dirty="0" smtClean="0"/>
              <a:t>Педагог просит детей показать ручками волны на воде. Дети (по подражанию действиям педагога) изображают волну – «рисуют» в воздухе» волнообразные линии – сначала одной рукой, затем обеими синхронно.</a:t>
            </a:r>
          </a:p>
          <a:p>
            <a:r>
              <a:rPr lang="ru-RU" dirty="0" smtClean="0"/>
              <a:t>Давайте на волны запустим кораблик ,который лежит у вас на столе.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00042"/>
            <a:ext cx="721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Рефлексия.</a:t>
            </a:r>
            <a:endParaRPr lang="ru-RU" sz="2000" dirty="0" smtClean="0"/>
          </a:p>
          <a:p>
            <a:r>
              <a:rPr lang="ru-RU" sz="2000" dirty="0" smtClean="0"/>
              <a:t>Посмотри какое весёлое солнышко и волны у вас получились. Солнышко проснулось и улыбнулось тебе. Улыбнись ему в ответ: Скажи «Здравствуй, солнышко!»</a:t>
            </a:r>
          </a:p>
          <a:p>
            <a:r>
              <a:rPr lang="ru-RU" sz="2000" dirty="0" smtClean="0"/>
              <a:t>Кого же могут разбудить его лучики? Подумай и расскажи.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- Ребята вам понравилось?</a:t>
            </a:r>
          </a:p>
          <a:p>
            <a:r>
              <a:rPr lang="ru-RU" sz="2000" dirty="0" smtClean="0"/>
              <a:t>В ладошки наши посмотри —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предлагает детям самостоятельно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дополнить рисунок 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по мере необходимости помогает детям.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пали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5523">
            <a:off x="6786578" y="3643314"/>
            <a:ext cx="17430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19461" name="Picture 5" descr="дев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357454" cy="3441883"/>
          </a:xfrm>
          <a:prstGeom prst="rect">
            <a:avLst/>
          </a:prstGeom>
          <a:noFill/>
        </p:spPr>
      </p:pic>
      <p:pic>
        <p:nvPicPr>
          <p:cNvPr id="2049" name="Picture 1" descr="C:\Users\lenovo\Desktop\55 сад\2 копрус\фото\рисуем на песке\DSC_0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00296" y="-857280"/>
            <a:ext cx="12715964" cy="896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5" name="Picture 6" descr="C:\Users\оля\Desktop\Новая папка (3)\20190325_15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6715172" cy="3532192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pic>
        <p:nvPicPr>
          <p:cNvPr id="20488" name="Picture 8" descr="тюбики с краск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0231" cy="2427305"/>
          </a:xfrm>
          <a:prstGeom prst="rect">
            <a:avLst/>
          </a:prstGeom>
          <a:noFill/>
        </p:spPr>
      </p:pic>
      <p:pic>
        <p:nvPicPr>
          <p:cNvPr id="20490" name="Picture 10" descr="кисти с краско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01738"/>
            <a:ext cx="3143240" cy="2156262"/>
          </a:xfrm>
          <a:prstGeom prst="rect">
            <a:avLst/>
          </a:prstGeom>
          <a:noFill/>
        </p:spPr>
      </p:pic>
      <p:pic>
        <p:nvPicPr>
          <p:cNvPr id="1025" name="Picture 1" descr="C:\Users\lenovo\Desktop\55 сад\2 копрус\фото\рисуем на песке\DSC_06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222</Words>
  <Application>Microsoft Office PowerPoint</Application>
  <PresentationFormat>Экран (4:3)</PresentationFormat>
  <Paragraphs>51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lenovo</cp:lastModifiedBy>
  <cp:revision>45</cp:revision>
  <dcterms:created xsi:type="dcterms:W3CDTF">2019-03-28T10:06:03Z</dcterms:created>
  <dcterms:modified xsi:type="dcterms:W3CDTF">2019-09-24T12:55:05Z</dcterms:modified>
</cp:coreProperties>
</file>