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2" r:id="rId7"/>
    <p:sldId id="265" r:id="rId8"/>
    <p:sldId id="263" r:id="rId9"/>
    <p:sldId id="261" r:id="rId10"/>
    <p:sldId id="267" r:id="rId11"/>
    <p:sldId id="272" r:id="rId12"/>
    <p:sldId id="271" r:id="rId13"/>
    <p:sldId id="266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55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2967" y="18111"/>
            <a:ext cx="9144000" cy="93853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муниципальное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бюджетное дошкольное образовательное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учреждение </a:t>
            </a:r>
            <a:b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детский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сад № 15 комбинированного вида города Каменск-Шахтинский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6353944"/>
            <a:ext cx="5400600" cy="50405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Воспитатель: Андрианова И. Н.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08189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</a:rPr>
              <a:t>Проект </a:t>
            </a:r>
          </a:p>
          <a:p>
            <a:pPr algn="ctr"/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</a:rPr>
              <a:t>«Огород на подоконнике» </a:t>
            </a:r>
          </a:p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в подготовительной к школе группе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ансамбль народных инструментов -Купина- - Во саду ли, в огород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141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6"/>
    </mc:Choice>
    <mc:Fallback>
      <p:transition spd="slow" advTm="1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704856" cy="1052736"/>
          </a:xfrm>
        </p:spPr>
        <p:txBody>
          <a:bodyPr>
            <a:noAutofit/>
          </a:bodyPr>
          <a:lstStyle/>
          <a:p>
            <a:r>
              <a:rPr lang="ru-RU" sz="2400" dirty="0" smtClean="0"/>
              <a:t>Ухаживали за ростками растений: поливали, рыхлили землю и вырастили зелень лука, чеснока, кинзы, укропа, салата, ячменя, пшеницы, рассаду огурцов, томатов.</a:t>
            </a:r>
            <a:endParaRPr lang="ru-RU" sz="2400" dirty="0"/>
          </a:p>
        </p:txBody>
      </p:sp>
      <p:pic>
        <p:nvPicPr>
          <p:cNvPr id="4098" name="Picture 2" descr="C:\Users\Ванёк\Desktop\ф.огород\IMG_20170217_065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1728192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анёк\Desktop\ф.огород\IMG_20170217_065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1782197" cy="2376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анёк\Desktop\ф.огород\IMG_20170406_0705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11" y="1284995"/>
            <a:ext cx="1716655" cy="22888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Ванёк\Desktop\ф.огород\IMG_20170413_105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81128"/>
            <a:ext cx="2304255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Ванёк\Desktop\ф.огород\IMG_20170413_1048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05063"/>
            <a:ext cx="2162697" cy="1622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Ванёк\Desktop\ф.огород\IMG_20170413_1048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28" y="1052736"/>
            <a:ext cx="1728193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Ванёк\Desktop\ф.огород\IMG_20170413_1049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448" y="3598680"/>
            <a:ext cx="2208245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7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04"/>
    </mc:Choice>
    <mc:Fallback>
      <p:transition spd="slow" advTm="3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6912768" cy="9087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Дети с удовольствием кушали витаминную зелень, выращенную своими руками</a:t>
            </a:r>
            <a:endParaRPr lang="ru-RU" sz="2400" dirty="0"/>
          </a:p>
        </p:txBody>
      </p:sp>
      <p:pic>
        <p:nvPicPr>
          <p:cNvPr id="5122" name="Picture 2" descr="C:\Users\Ванёк\Desktop\ф.огород\DSC02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91" y="908720"/>
            <a:ext cx="3456519" cy="25922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анёк\Desktop\ф.огород\DSC028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1408">
            <a:off x="5943624" y="2914203"/>
            <a:ext cx="3235277" cy="24263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Ванёк\Desktop\ф.огород\DSC028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6890">
            <a:off x="1580510" y="2841246"/>
            <a:ext cx="3452908" cy="25895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52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61"/>
    </mc:Choice>
    <mc:Fallback>
      <p:transition spd="slow" advTm="3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851104" cy="130100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После того, как на ростках огурцов появился  один настоящий лист, мы с детьми их </a:t>
            </a:r>
            <a:r>
              <a:rPr lang="ru-RU" sz="2400" dirty="0" err="1" smtClean="0"/>
              <a:t>попикировали</a:t>
            </a:r>
            <a:r>
              <a:rPr lang="ru-RU" sz="2400" dirty="0" smtClean="0"/>
              <a:t> в отдельные стаканчики.</a:t>
            </a:r>
            <a:endParaRPr lang="ru-RU" sz="2400" dirty="0"/>
          </a:p>
        </p:txBody>
      </p:sp>
      <p:pic>
        <p:nvPicPr>
          <p:cNvPr id="4098" name="Picture 2" descr="C:\Users\Ванёк\Desktop\огород на окне\IMG_20170324_080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270030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анёк\Desktop\огород на окне\IMG_20170324_080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57963"/>
            <a:ext cx="2694958" cy="3593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85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12"/>
    </mc:Choice>
    <mc:Fallback>
      <p:transition spd="slow" advTm="3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7164288" cy="108012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Вырастили рассаду цветов </a:t>
            </a:r>
            <a:r>
              <a:rPr lang="ru-RU" sz="2400" dirty="0" err="1" smtClean="0"/>
              <a:t>цинии</a:t>
            </a:r>
            <a:r>
              <a:rPr lang="ru-RU" sz="2400" dirty="0" smtClean="0"/>
              <a:t>, </a:t>
            </a:r>
            <a:r>
              <a:rPr lang="ru-RU" sz="2400" dirty="0" err="1" smtClean="0"/>
              <a:t>аллисума</a:t>
            </a:r>
            <a:endParaRPr lang="ru-RU" sz="2400" dirty="0"/>
          </a:p>
        </p:txBody>
      </p:sp>
      <p:pic>
        <p:nvPicPr>
          <p:cNvPr id="1026" name="Picture 2" descr="C:\Users\Ванёк\Desktop\ф.огород\IMG_20170413_104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" y="1268760"/>
            <a:ext cx="278430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анёк\Desktop\ф.огород\IMG_20170427_105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39" y="1416174"/>
            <a:ext cx="3259831" cy="2444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анёк\Desktop\ф.огород\IMG_20170427_105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70" y="3501008"/>
            <a:ext cx="3072341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94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5"/>
    </mc:Choice>
    <mc:Fallback>
      <p:transition spd="slow" advTm="3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нёк\Desktop\ф.огород\IMG_20170427_110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3"/>
            <a:ext cx="3136558" cy="23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анёк\Desktop\ф.огород\IMG_20170427_110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10989"/>
            <a:ext cx="321635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анёк\Desktop\ф.огород\IMG_20170427_1102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780928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332656"/>
            <a:ext cx="5724128" cy="144016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Выращенную рассаду посадили на альпийской горке. Аккуратно, не повреждая корней, вынимали росток из стаканчика и с комом земли сажали его в грунт.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545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45"/>
    </mc:Choice>
    <mc:Fallback>
      <p:transition spd="slow" advTm="3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8184" y="908720"/>
            <a:ext cx="2448272" cy="396044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Поставив веточки плодовых деревьев в комнате в вазу с водой, через неделю увидели, что у них набухли почки. Через пять дней появились листочки, а веточки тополя пустили корни.</a:t>
            </a:r>
            <a:endParaRPr lang="ru-RU" sz="2400" dirty="0"/>
          </a:p>
        </p:txBody>
      </p:sp>
      <p:pic>
        <p:nvPicPr>
          <p:cNvPr id="3074" name="Picture 2" descr="C:\Users\Ванёк\Desktop\огород на окне\IMG_20170309_161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2668"/>
            <a:ext cx="3852429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1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8"/>
    </mc:Choice>
    <mc:Fallback>
      <p:transition spd="slow" advTm="2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7236296" cy="155679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 наступлением весенних тёплых дней наш проект плавно перешёл в огород на улице, где дети с большим удовольствием высаживали семена, луковицы, рассаду овощных культур в незащищённый грунт.</a:t>
            </a:r>
            <a:endParaRPr lang="ru-RU" sz="2400" dirty="0"/>
          </a:p>
        </p:txBody>
      </p:sp>
      <p:pic>
        <p:nvPicPr>
          <p:cNvPr id="6146" name="Picture 2" descr="C:\Users\Ванёк\Desktop\огород на улице\IMG_20170418_114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2523">
            <a:off x="998672" y="2543188"/>
            <a:ext cx="2448272" cy="3264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анёк\Desktop\огород на улице\IMG_20170418_115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14055"/>
            <a:ext cx="2538282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анёк\Desktop\огород на улице\IMG_20170418_120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9756">
            <a:off x="6084861" y="2441176"/>
            <a:ext cx="2601289" cy="3468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3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1272">
        <p:cut/>
      </p:transition>
    </mc:Choice>
    <mc:Fallback>
      <p:transition advTm="3127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692696"/>
            <a:ext cx="7308304" cy="475252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Цель: </a:t>
            </a:r>
          </a:p>
          <a:p>
            <a:pPr marL="0" indent="0" algn="just">
              <a:buNone/>
            </a:pPr>
            <a:r>
              <a:rPr lang="ru-RU" dirty="0"/>
              <a:t>о</a:t>
            </a:r>
            <a:r>
              <a:rPr lang="ru-RU" dirty="0" smtClean="0"/>
              <a:t>бобщить </a:t>
            </a:r>
            <a:r>
              <a:rPr lang="ru-RU" dirty="0"/>
              <a:t>и расширить знания дошкольников о том, как ухаживать за растениями в комнатных условиях;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привлечь </a:t>
            </a:r>
            <a:r>
              <a:rPr lang="ru-RU" dirty="0"/>
              <a:t>к работе проекта как можно больше детей;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сделать </a:t>
            </a:r>
            <a:r>
              <a:rPr lang="ru-RU" dirty="0"/>
              <a:t>проект сотворчеством </a:t>
            </a:r>
            <a:r>
              <a:rPr lang="ru-RU" dirty="0" smtClean="0"/>
              <a:t>воспитателя</a:t>
            </a:r>
            <a:r>
              <a:rPr lang="ru-RU" dirty="0"/>
              <a:t> </a:t>
            </a:r>
            <a:r>
              <a:rPr lang="ru-RU" dirty="0" smtClean="0"/>
              <a:t>и детей.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94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8"/>
    </mc:Choice>
    <mc:Fallback>
      <p:transition spd="slow" advTm="2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1333" y="0"/>
            <a:ext cx="7310296" cy="67413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/>
              <a:t>Задачи:</a:t>
            </a:r>
            <a:r>
              <a:rPr lang="ru-RU" sz="2000" dirty="0"/>
              <a:t> </a:t>
            </a:r>
          </a:p>
          <a:p>
            <a:pPr marL="0" indent="0" algn="just">
              <a:buNone/>
            </a:pPr>
            <a:r>
              <a:rPr lang="ru-RU" sz="1600" dirty="0"/>
              <a:t>1.    Учить детей ухаживать за растениями в комнатных условиях.</a:t>
            </a:r>
          </a:p>
          <a:p>
            <a:pPr marL="0" indent="0" algn="just">
              <a:buNone/>
            </a:pPr>
            <a:r>
              <a:rPr lang="ru-RU" sz="1600" dirty="0"/>
              <a:t>2.    Формировать у детей понятия взаимосвязи природа и люди: люди сажают, выращивают и ухаживают за растениями, растения вырастают, радуют людей своей красотой, кормят своими плодами.</a:t>
            </a:r>
          </a:p>
          <a:p>
            <a:pPr marL="0" indent="0" algn="just">
              <a:buNone/>
            </a:pPr>
            <a:r>
              <a:rPr lang="ru-RU" sz="1600" dirty="0"/>
              <a:t>3.    Обобщать представление детей о необходимости света, тепла, влаги почвы </a:t>
            </a:r>
            <a:r>
              <a:rPr lang="ru-RU" sz="1600" dirty="0" smtClean="0"/>
              <a:t>      для </a:t>
            </a:r>
            <a:r>
              <a:rPr lang="ru-RU" sz="1600" dirty="0"/>
              <a:t>роста растений.</a:t>
            </a:r>
          </a:p>
          <a:p>
            <a:pPr marL="0" indent="0" algn="just">
              <a:buNone/>
            </a:pPr>
            <a:r>
              <a:rPr lang="ru-RU" sz="1600" dirty="0"/>
              <a:t>4.    Развивать познавательные и творческие способности детей.</a:t>
            </a:r>
          </a:p>
          <a:p>
            <a:pPr marL="0" indent="0" algn="just">
              <a:buNone/>
            </a:pPr>
            <a:r>
              <a:rPr lang="ru-RU" sz="1600" dirty="0"/>
              <a:t>5.    Формировать осознанно-правильное отношение к природным явлениям и объектам.</a:t>
            </a:r>
          </a:p>
          <a:p>
            <a:pPr marL="0" indent="0" algn="just">
              <a:buNone/>
            </a:pPr>
            <a:r>
              <a:rPr lang="ru-RU" sz="1600" dirty="0"/>
              <a:t>6.    Воспитывать бережное отношение к своему труду, и труду взрослых и детей.</a:t>
            </a:r>
          </a:p>
          <a:p>
            <a:pPr marL="0" indent="0" algn="just">
              <a:buNone/>
            </a:pPr>
            <a:r>
              <a:rPr lang="ru-RU" sz="1600" dirty="0"/>
              <a:t>7.    Учить выполнять индивидуальные поручения, и коллективные задания.</a:t>
            </a:r>
          </a:p>
          <a:p>
            <a:pPr marL="0" indent="0" algn="just">
              <a:buNone/>
            </a:pPr>
            <a:r>
              <a:rPr lang="ru-RU" sz="1600" dirty="0"/>
              <a:t>8</a:t>
            </a:r>
            <a:r>
              <a:rPr lang="ru-RU" sz="1600" dirty="0" smtClean="0"/>
              <a:t>.</a:t>
            </a:r>
            <a:r>
              <a:rPr lang="ru-RU" sz="1600" dirty="0"/>
              <a:t>  Закреплять знания детей о строении луковицы, об условиях, необходимых для роста растения; развивать речь детей, активизировать словарь (корень, луковица, посадить, углубление, условия, стрелка).</a:t>
            </a:r>
          </a:p>
          <a:p>
            <a:pPr marL="0" indent="0" algn="just">
              <a:buNone/>
            </a:pPr>
            <a:r>
              <a:rPr lang="ru-RU" sz="1600" dirty="0"/>
              <a:t>9</a:t>
            </a:r>
            <a:r>
              <a:rPr lang="ru-RU" sz="1600" dirty="0" smtClean="0"/>
              <a:t>.Воспитывать </a:t>
            </a:r>
            <a:r>
              <a:rPr lang="ru-RU" sz="1600" dirty="0"/>
              <a:t>желание добиваться результата, чувство ответственности за  участие в общем деле.</a:t>
            </a:r>
          </a:p>
          <a:p>
            <a:pPr marL="0" indent="0" algn="just">
              <a:buNone/>
            </a:pPr>
            <a:r>
              <a:rPr lang="ru-RU" sz="1600" dirty="0" smtClean="0"/>
              <a:t>10.Разъяснять </a:t>
            </a:r>
            <a:r>
              <a:rPr lang="ru-RU" sz="1600" dirty="0"/>
              <a:t>значимость труда.</a:t>
            </a:r>
          </a:p>
          <a:p>
            <a:pPr marL="0" indent="0" algn="just">
              <a:buNone/>
            </a:pPr>
            <a:r>
              <a:rPr lang="ru-RU" sz="1600" dirty="0" smtClean="0"/>
              <a:t>11.Воспитывать </a:t>
            </a:r>
            <a:r>
              <a:rPr lang="ru-RU" sz="1600" dirty="0"/>
              <a:t>уважение к людям  труда, бережное отношение к его результатам.</a:t>
            </a:r>
          </a:p>
          <a:p>
            <a:pPr marL="0" indent="0" algn="just">
              <a:buNone/>
            </a:pPr>
            <a:r>
              <a:rPr lang="ru-RU" sz="1600" dirty="0" smtClean="0"/>
              <a:t>12.Развивать </a:t>
            </a:r>
            <a:r>
              <a:rPr lang="ru-RU" sz="1600" dirty="0"/>
              <a:t>чувство общности детей в группе и навыки сотрудничества.</a:t>
            </a:r>
          </a:p>
          <a:p>
            <a:pPr marL="0" indent="0" algn="just">
              <a:buNone/>
            </a:pPr>
            <a:r>
              <a:rPr lang="ru-RU" sz="1400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53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27"/>
    </mc:Choice>
    <mc:Fallback>
      <p:transition spd="slow" advTm="7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9144000" cy="15121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 </a:t>
            </a:r>
            <a:r>
              <a:rPr lang="ru-RU" b="1" dirty="0" smtClean="0">
                <a:solidFill>
                  <a:srgbClr val="002060"/>
                </a:solidFill>
              </a:rPr>
              <a:t>этап </a:t>
            </a:r>
            <a:r>
              <a:rPr lang="ru-RU" b="1" dirty="0">
                <a:solidFill>
                  <a:srgbClr val="002060"/>
                </a:solidFill>
              </a:rPr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подготовительный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>
                <a:solidFill>
                  <a:srgbClr val="002060"/>
                </a:solidFill>
              </a:rPr>
              <a:t>20.01-20.02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2492896"/>
            <a:ext cx="7200800" cy="229371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В группе детского сада разбили огород на </a:t>
            </a:r>
            <a:r>
              <a:rPr lang="ru-RU" dirty="0" smtClean="0"/>
              <a:t>подоконнике. Изготовили для его оформления домик, плетень, колодец, вёдра, </a:t>
            </a:r>
            <a:r>
              <a:rPr lang="ru-RU" dirty="0"/>
              <a:t>таблицы-указатели с названиями растений (датой посадки и первых всходов). Подобрали художественную литературу: поговорки, стихи, сказки, загадки об овощах.  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124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6"/>
    </mc:Choice>
    <mc:Fallback>
      <p:transition spd="slow" advTm="2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нёк\Desktop\ф.огород\1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62" y="2830222"/>
            <a:ext cx="2555316" cy="34070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Ванёк\Desktop\ф.огород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693">
            <a:off x="5051885" y="715705"/>
            <a:ext cx="3544480" cy="2658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анёк\Desktop\ф.огород\1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869">
            <a:off x="350233" y="739796"/>
            <a:ext cx="3480237" cy="2610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99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0808">
        <p:cut/>
      </p:transition>
    </mc:Choice>
    <mc:Fallback>
      <p:transition advTm="2080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0872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 </a:t>
            </a:r>
            <a:r>
              <a:rPr lang="ru-RU" b="1" dirty="0" smtClean="0">
                <a:solidFill>
                  <a:srgbClr val="002060"/>
                </a:solidFill>
              </a:rPr>
              <a:t>этап– </a:t>
            </a:r>
            <a:r>
              <a:rPr lang="ru-RU" b="1" dirty="0">
                <a:solidFill>
                  <a:srgbClr val="002060"/>
                </a:solidFill>
              </a:rPr>
              <a:t>исследовательский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>
                <a:solidFill>
                  <a:srgbClr val="002060"/>
                </a:solidFill>
              </a:rPr>
              <a:t>20.02-10.04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3835" y="2060848"/>
            <a:ext cx="7560840" cy="41659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Дети наблюдали за ростом растений, проводили опыты, эксперименты. Устанавливали связи: растения - земля, растения - вода, растения – свет. </a:t>
            </a:r>
            <a:r>
              <a:rPr lang="ru-RU" sz="2400" dirty="0" smtClean="0"/>
              <a:t>В </a:t>
            </a:r>
            <a:r>
              <a:rPr lang="ru-RU" sz="2400" dirty="0"/>
              <a:t>процессе исследований дети познакомились с художественной литературой об овощах: поговорки, стихи, сказки, загадки. Рассматривали иллюстрации, картины. Проводились занятия, дидактические игры, беседы. Рассматривание семян, посадка семян и рассады. 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67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60"/>
    </mc:Choice>
    <mc:Fallback>
      <p:transition spd="slow" advTm="3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-315416"/>
            <a:ext cx="7776864" cy="144016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Рассматривали семена, замачивали их перед посадкой</a:t>
            </a:r>
            <a:endParaRPr lang="ru-RU" sz="2400" dirty="0"/>
          </a:p>
        </p:txBody>
      </p:sp>
      <p:pic>
        <p:nvPicPr>
          <p:cNvPr id="2051" name="Picture 3" descr="C:\Users\Ванёк\Desktop\ф.огород\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26" y="496729"/>
            <a:ext cx="3744416" cy="2808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анёк\Desktop\огород на окне\IMG_20170306_074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91" y="620688"/>
            <a:ext cx="2376264" cy="3168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анёк\Desktop\огород на окне\IMG_20170309_1606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26" y="3338767"/>
            <a:ext cx="3672408" cy="2754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Ванёк\Desktop\ф.огород\2.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56516"/>
            <a:ext cx="2880434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84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1"/>
    </mc:Choice>
    <mc:Fallback>
      <p:transition spd="slow" advTm="3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6851104" cy="62068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Готовили грунт к посадке </a:t>
            </a:r>
            <a:r>
              <a:rPr lang="ru-RU" sz="2400" dirty="0" smtClean="0"/>
              <a:t>семян и луковиц</a:t>
            </a:r>
            <a:endParaRPr lang="ru-RU" sz="2400" dirty="0"/>
          </a:p>
        </p:txBody>
      </p:sp>
      <p:pic>
        <p:nvPicPr>
          <p:cNvPr id="3074" name="Picture 2" descr="C:\Users\Ванёк\Desktop\огород на окне\IMG_20170306_072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306">
            <a:off x="539552" y="623117"/>
            <a:ext cx="2212424" cy="29498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Ванёк\Desktop\огород на окне\IMG_20170306_074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56" y="3692172"/>
            <a:ext cx="3096343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3076" name="Picture 4" descr="C:\Users\Ванёк\Desktop\огород на окне\IMG_20170306_074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97" y="599556"/>
            <a:ext cx="2096323" cy="2795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7" name="Picture 5" descr="C:\Users\Ванёк\Desktop\ф.огород\2,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6466">
            <a:off x="5957993" y="990674"/>
            <a:ext cx="2852711" cy="22990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Ванёк\Desktop\ф.огород\2,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5120">
            <a:off x="4816465" y="3846747"/>
            <a:ext cx="2765568" cy="2074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12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98"/>
    </mc:Choice>
    <mc:Fallback>
      <p:transition spd="slow" advTm="3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3 </a:t>
            </a:r>
            <a:r>
              <a:rPr lang="ru-RU" b="1" dirty="0" smtClean="0">
                <a:solidFill>
                  <a:srgbClr val="002060"/>
                </a:solidFill>
              </a:rPr>
              <a:t>этап </a:t>
            </a:r>
            <a:r>
              <a:rPr lang="ru-RU" dirty="0">
                <a:solidFill>
                  <a:srgbClr val="002060"/>
                </a:solidFill>
              </a:rPr>
              <a:t>– </a:t>
            </a:r>
            <a:r>
              <a:rPr lang="ru-RU" b="1" dirty="0" smtClean="0">
                <a:solidFill>
                  <a:srgbClr val="002060"/>
                </a:solidFill>
              </a:rPr>
              <a:t>заключительный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</a:t>
            </a:r>
            <a:r>
              <a:rPr lang="ru-RU" b="1" dirty="0">
                <a:solidFill>
                  <a:srgbClr val="002060"/>
                </a:solidFill>
              </a:rPr>
              <a:t>10.04-30.04)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6222" y="2204864"/>
            <a:ext cx="752432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Проводили анализ и обобщение результатов, полученных в процессе исследовательской деятельности </a:t>
            </a:r>
            <a:r>
              <a:rPr lang="ru-RU" sz="2800" dirty="0" smtClean="0"/>
              <a:t>детей. Провели </a:t>
            </a:r>
            <a:r>
              <a:rPr lang="ru-RU" sz="2800" dirty="0"/>
              <a:t>конкурс «Угадай название овоща». </a:t>
            </a:r>
            <a:r>
              <a:rPr lang="ru-RU" sz="2800" dirty="0" smtClean="0"/>
              <a:t>Срезали зелень лука, салата, укропа, кинзы </a:t>
            </a:r>
            <a:r>
              <a:rPr lang="ru-RU" sz="2800" dirty="0"/>
              <a:t>и </a:t>
            </a:r>
            <a:r>
              <a:rPr lang="ru-RU" sz="2800" dirty="0" smtClean="0"/>
              <a:t>угощали детей </a:t>
            </a:r>
            <a:r>
              <a:rPr lang="ru-RU" sz="2800" dirty="0"/>
              <a:t>младшей группы. Далее </a:t>
            </a:r>
            <a:r>
              <a:rPr lang="ru-RU" sz="2800" dirty="0" smtClean="0"/>
              <a:t>с детьми высадили рассаду цветов и овощных культур на альпийскую горку и огород на улице.</a:t>
            </a:r>
            <a:endParaRPr lang="ru-RU" sz="2800" dirty="0"/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09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87"/>
    </mc:Choice>
    <mc:Fallback>
      <p:transition spd="slow" advTm="2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9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8|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9|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3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4|11.8|7.8|4.8|5.2|5.5|4.7|8.5|6.9|2.7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9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1|4.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7|4.1|5.2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|6.4|6|5.6|4.5|3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374</Words>
  <Application>Microsoft Office PowerPoint</Application>
  <PresentationFormat>Экран (4:3)</PresentationFormat>
  <Paragraphs>38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муниципальное бюджетное дошкольное образовательное учреждение  детский сад № 15 комбинированного вида города Каменск-Шахтинский </vt:lpstr>
      <vt:lpstr>Презентация PowerPoint</vt:lpstr>
      <vt:lpstr>Презентация PowerPoint</vt:lpstr>
      <vt:lpstr>1 этап – подготовительный (20.01-20.02) </vt:lpstr>
      <vt:lpstr>Презентация PowerPoint</vt:lpstr>
      <vt:lpstr>2 этап– исследовательский  (20.02-10.04) </vt:lpstr>
      <vt:lpstr>Рассматривали семена, замачивали их перед посадкой</vt:lpstr>
      <vt:lpstr>Готовили грунт к посадке семян и луковиц</vt:lpstr>
      <vt:lpstr>3 этап – заключительный (10.04-30.04) </vt:lpstr>
      <vt:lpstr>Ухаживали за ростками растений: поливали, рыхлили землю и вырастили зелень лука, чеснока, кинзы, укропа, салата, ячменя, пшеницы, рассаду огурцов, томатов.</vt:lpstr>
      <vt:lpstr>Дети с удовольствием кушали витаминную зелень, выращенную своими руками</vt:lpstr>
      <vt:lpstr>После того, как на ростках огурцов появился  один настоящий лист, мы с детьми их попикировали в отдельные стаканчики.</vt:lpstr>
      <vt:lpstr>Вырастили рассаду цветов цинии, аллисума</vt:lpstr>
      <vt:lpstr>Выращенную рассаду посадили на альпийской горке. Аккуратно, не повреждая корней, вынимали росток из стаканчика и с комом земли сажали его в грунт.</vt:lpstr>
      <vt:lpstr>Поставив веточки плодовых деревьев в комнате в вазу с водой, через неделю увидели, что у них набухли почки. Через пять дней появились листочки, а веточки тополя пустили корни.</vt:lpstr>
      <vt:lpstr>С наступлением весенних тёплых дней наш проект плавно перешёл в огород на улице, где дети с большим удовольствием высаживали семена, луковицы, рассаду овощных культур в незащищённый грунт.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муниципальное бюджетное дошкольное образовательное учреждение                                   детский сад № 15 комбинированного вида города Каменск-Шахтинский </dc:title>
  <dc:creator>Ванёк</dc:creator>
  <cp:lastModifiedBy>Ванёк</cp:lastModifiedBy>
  <cp:revision>34</cp:revision>
  <dcterms:created xsi:type="dcterms:W3CDTF">2017-05-10T16:40:39Z</dcterms:created>
  <dcterms:modified xsi:type="dcterms:W3CDTF">2017-05-18T13:12:11Z</dcterms:modified>
</cp:coreProperties>
</file>