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p:transition spd="slow" advTm="10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5/6/2017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transition spd="slow" advTm="10000">
    <p:randomBar dir="vert"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01601"/>
            <a:ext cx="8825658" cy="2197099"/>
          </a:xfrm>
        </p:spPr>
        <p:txBody>
          <a:bodyPr/>
          <a:lstStyle/>
          <a:p>
            <a:pPr algn="ctr"/>
            <a:r>
              <a:rPr lang="ru-RU" sz="4800" dirty="0" smtClean="0"/>
              <a:t>Викторина «Символы и традиции празднования Пасхи в Великобритании»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197100"/>
            <a:ext cx="51054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54470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9.</a:t>
            </a:r>
            <a:br>
              <a:rPr lang="ru-RU" dirty="0" smtClean="0"/>
            </a:br>
            <a:r>
              <a:rPr lang="ru-RU" dirty="0" smtClean="0"/>
              <a:t>Что символизирует пасхальный кролик?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2052638"/>
            <a:ext cx="7950200" cy="4805362"/>
          </a:xfrm>
        </p:spPr>
      </p:pic>
    </p:spTree>
    <p:extLst>
      <p:ext uri="{BB962C8B-B14F-4D97-AF65-F5344CB8AC3E}">
        <p14:creationId xmlns:p14="http://schemas.microsoft.com/office/powerpoint/2010/main" val="1347448200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10.</a:t>
            </a:r>
            <a:br>
              <a:rPr lang="ru-RU" dirty="0" smtClean="0"/>
            </a:br>
            <a:r>
              <a:rPr lang="ru-RU" dirty="0" smtClean="0"/>
              <a:t>Чем британцы наполняют пасхальные корзинки?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0" y="2413000"/>
            <a:ext cx="6692900" cy="4445000"/>
          </a:xfrm>
        </p:spPr>
      </p:pic>
    </p:spTree>
    <p:extLst>
      <p:ext uri="{BB962C8B-B14F-4D97-AF65-F5344CB8AC3E}">
        <p14:creationId xmlns:p14="http://schemas.microsoft.com/office/powerpoint/2010/main" val="1430067034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11.</a:t>
            </a:r>
            <a:br>
              <a:rPr lang="ru-RU" dirty="0" smtClean="0"/>
            </a:br>
            <a:r>
              <a:rPr lang="ru-RU" dirty="0" smtClean="0"/>
              <a:t>Зачем британцы берут с собой в церковь пасхальные корзинки?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2501900"/>
            <a:ext cx="8178800" cy="4356100"/>
          </a:xfrm>
        </p:spPr>
      </p:pic>
    </p:spTree>
    <p:extLst>
      <p:ext uri="{BB962C8B-B14F-4D97-AF65-F5344CB8AC3E}">
        <p14:creationId xmlns:p14="http://schemas.microsoft.com/office/powerpoint/2010/main" val="2830982100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12.</a:t>
            </a:r>
            <a:br>
              <a:rPr lang="ru-RU" dirty="0" smtClean="0"/>
            </a:br>
            <a:r>
              <a:rPr lang="ru-RU" dirty="0" smtClean="0"/>
              <a:t>Как в Британии называются пасхальные булочки с изюмом?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2692400"/>
            <a:ext cx="7823200" cy="4165600"/>
          </a:xfrm>
        </p:spPr>
      </p:pic>
    </p:spTree>
    <p:extLst>
      <p:ext uri="{BB962C8B-B14F-4D97-AF65-F5344CB8AC3E}">
        <p14:creationId xmlns:p14="http://schemas.microsoft.com/office/powerpoint/2010/main" val="2364465267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13.</a:t>
            </a:r>
            <a:br>
              <a:rPr lang="ru-RU" dirty="0" smtClean="0"/>
            </a:br>
            <a:r>
              <a:rPr lang="ru-RU" dirty="0" smtClean="0"/>
              <a:t>Появлением каких цветов сопровождается празднование Пасхи в Великобритании?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00" y="3048000"/>
            <a:ext cx="7454900" cy="3810000"/>
          </a:xfrm>
        </p:spPr>
      </p:pic>
    </p:spTree>
    <p:extLst>
      <p:ext uri="{BB962C8B-B14F-4D97-AF65-F5344CB8AC3E}">
        <p14:creationId xmlns:p14="http://schemas.microsoft.com/office/powerpoint/2010/main" val="2743014396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601" y="452718"/>
            <a:ext cx="5994399" cy="4233582"/>
          </a:xfrm>
        </p:spPr>
        <p:txBody>
          <a:bodyPr/>
          <a:lstStyle/>
          <a:p>
            <a:r>
              <a:rPr lang="ru-RU" sz="4000" dirty="0" smtClean="0"/>
              <a:t>Вопрос 1.</a:t>
            </a:r>
            <a:br>
              <a:rPr lang="ru-RU" sz="4000" dirty="0" smtClean="0"/>
            </a:br>
            <a:r>
              <a:rPr lang="ru-RU" sz="4000" dirty="0" smtClean="0"/>
              <a:t>Католическая Пасха – церковный праздник. Чему он посвящен?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40" y="2357438"/>
            <a:ext cx="5591495" cy="4195762"/>
          </a:xfrm>
        </p:spPr>
      </p:pic>
    </p:spTree>
    <p:extLst>
      <p:ext uri="{BB962C8B-B14F-4D97-AF65-F5344CB8AC3E}">
        <p14:creationId xmlns:p14="http://schemas.microsoft.com/office/powerpoint/2010/main" val="1334346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2. </a:t>
            </a:r>
            <a:br>
              <a:rPr lang="ru-RU" dirty="0" smtClean="0"/>
            </a:br>
            <a:r>
              <a:rPr lang="ru-RU" dirty="0" smtClean="0"/>
              <a:t>Когда отмечается Пасха в Великобритании?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2374900"/>
            <a:ext cx="7416799" cy="4483099"/>
          </a:xfrm>
        </p:spPr>
      </p:pic>
    </p:spTree>
    <p:extLst>
      <p:ext uri="{BB962C8B-B14F-4D97-AF65-F5344CB8AC3E}">
        <p14:creationId xmlns:p14="http://schemas.microsoft.com/office/powerpoint/2010/main" val="2966246856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3. </a:t>
            </a:r>
            <a:br>
              <a:rPr lang="ru-RU" dirty="0" smtClean="0"/>
            </a:br>
            <a:r>
              <a:rPr lang="ru-RU" dirty="0" smtClean="0"/>
              <a:t>Среди пасхальных символов одну из важнейших ролей играют яйца. Что они означают?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2971800"/>
            <a:ext cx="7099300" cy="3886200"/>
          </a:xfrm>
        </p:spPr>
      </p:pic>
    </p:spTree>
    <p:extLst>
      <p:ext uri="{BB962C8B-B14F-4D97-AF65-F5344CB8AC3E}">
        <p14:creationId xmlns:p14="http://schemas.microsoft.com/office/powerpoint/2010/main" val="2721387791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Вопрос 4.</a:t>
            </a:r>
            <a:br>
              <a:rPr lang="ru-RU" dirty="0" smtClean="0"/>
            </a:br>
            <a:r>
              <a:rPr lang="ru-RU" dirty="0" smtClean="0"/>
              <a:t>Что означает красный цвет яиц, а что –зеленый?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2451100"/>
            <a:ext cx="6934200" cy="4406900"/>
          </a:xfrm>
        </p:spPr>
      </p:pic>
    </p:spTree>
    <p:extLst>
      <p:ext uri="{BB962C8B-B14F-4D97-AF65-F5344CB8AC3E}">
        <p14:creationId xmlns:p14="http://schemas.microsoft.com/office/powerpoint/2010/main" val="3327859382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5.</a:t>
            </a:r>
            <a:br>
              <a:rPr lang="ru-RU" dirty="0" smtClean="0"/>
            </a:br>
            <a:r>
              <a:rPr lang="ru-RU" dirty="0" smtClean="0"/>
              <a:t>В Британии Страстная неделя и неделя после Пасхи являются школьными каникулами. Правда ли это?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3086100"/>
            <a:ext cx="7099300" cy="3771899"/>
          </a:xfrm>
        </p:spPr>
      </p:pic>
    </p:spTree>
    <p:extLst>
      <p:ext uri="{BB962C8B-B14F-4D97-AF65-F5344CB8AC3E}">
        <p14:creationId xmlns:p14="http://schemas.microsoft.com/office/powerpoint/2010/main" val="2516189294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6.</a:t>
            </a:r>
            <a:br>
              <a:rPr lang="ru-RU" dirty="0" smtClean="0"/>
            </a:br>
            <a:r>
              <a:rPr lang="ru-RU" dirty="0" smtClean="0"/>
              <a:t>Сколько дней длятся пасхальные каникулы В Британии?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2400300"/>
            <a:ext cx="7429500" cy="4457700"/>
          </a:xfrm>
        </p:spPr>
      </p:pic>
    </p:spTree>
    <p:extLst>
      <p:ext uri="{BB962C8B-B14F-4D97-AF65-F5344CB8AC3E}">
        <p14:creationId xmlns:p14="http://schemas.microsoft.com/office/powerpoint/2010/main" val="803436704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7. </a:t>
            </a:r>
            <a:br>
              <a:rPr lang="ru-RU" dirty="0" smtClean="0"/>
            </a:br>
            <a:r>
              <a:rPr lang="ru-RU" dirty="0" smtClean="0"/>
              <a:t>В Британии очень популярны игры с пасхальными яйцами. Назовите хотя бы одну игру.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0" y="3048000"/>
            <a:ext cx="7531100" cy="3810000"/>
          </a:xfrm>
        </p:spPr>
      </p:pic>
    </p:spTree>
    <p:extLst>
      <p:ext uri="{BB962C8B-B14F-4D97-AF65-F5344CB8AC3E}">
        <p14:creationId xmlns:p14="http://schemas.microsoft.com/office/powerpoint/2010/main" val="130547735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8.</a:t>
            </a:r>
            <a:br>
              <a:rPr lang="ru-RU" dirty="0" smtClean="0"/>
            </a:br>
            <a:r>
              <a:rPr lang="ru-RU" dirty="0" smtClean="0"/>
              <a:t>Кто это такой?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1853249"/>
            <a:ext cx="8281987" cy="5004752"/>
          </a:xfrm>
        </p:spPr>
      </p:pic>
    </p:spTree>
    <p:extLst>
      <p:ext uri="{BB962C8B-B14F-4D97-AF65-F5344CB8AC3E}">
        <p14:creationId xmlns:p14="http://schemas.microsoft.com/office/powerpoint/2010/main" val="1125748914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</TotalTime>
  <Words>50</Words>
  <Application>Microsoft Office PowerPoint</Application>
  <PresentationFormat>Широкоэкранный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Ион</vt:lpstr>
      <vt:lpstr>Викторина «Символы и традиции празднования Пасхи в Великобритании»</vt:lpstr>
      <vt:lpstr>Вопрос 1. Католическая Пасха – церковный праздник. Чему он посвящен?</vt:lpstr>
      <vt:lpstr>Вопрос 2.  Когда отмечается Пасха в Великобритании?</vt:lpstr>
      <vt:lpstr>Вопрос 3.  Среди пасхальных символов одну из важнейших ролей играют яйца. Что они означают?</vt:lpstr>
      <vt:lpstr> Вопрос 4. Что означает красный цвет яиц, а что –зеленый?</vt:lpstr>
      <vt:lpstr>Вопрос 5. В Британии Страстная неделя и неделя после Пасхи являются школьными каникулами. Правда ли это?</vt:lpstr>
      <vt:lpstr>Вопрос 6. Сколько дней длятся пасхальные каникулы В Британии? </vt:lpstr>
      <vt:lpstr>Вопрос 7.  В Британии очень популярны игры с пасхальными яйцами. Назовите хотя бы одну игру.</vt:lpstr>
      <vt:lpstr>Вопрос 8. Кто это такой?</vt:lpstr>
      <vt:lpstr>Вопрос 9. Что символизирует пасхальный кролик?</vt:lpstr>
      <vt:lpstr>Вопрос 10. Чем британцы наполняют пасхальные корзинки?</vt:lpstr>
      <vt:lpstr>Вопрос 11. Зачем британцы берут с собой в церковь пасхальные корзинки?</vt:lpstr>
      <vt:lpstr>Вопрос 12. Как в Британии называются пасхальные булочки с изюмом?</vt:lpstr>
      <vt:lpstr>Вопрос 13. Появлением каких цветов сопровождается празднование Пасхи в Великобритании?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«Символы и традиции празднования Пасхи в Англии»</dc:title>
  <dc:creator>qweqweqwe</dc:creator>
  <cp:lastModifiedBy>qweqweqwe</cp:lastModifiedBy>
  <cp:revision>8</cp:revision>
  <dcterms:created xsi:type="dcterms:W3CDTF">2017-05-06T17:26:35Z</dcterms:created>
  <dcterms:modified xsi:type="dcterms:W3CDTF">2017-05-06T18:54:50Z</dcterms:modified>
</cp:coreProperties>
</file>