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7" r:id="rId17"/>
    <p:sldId id="270" r:id="rId18"/>
    <p:sldId id="271" r:id="rId19"/>
    <p:sldId id="272" r:id="rId20"/>
    <p:sldId id="273" r:id="rId21"/>
    <p:sldId id="274" r:id="rId22"/>
    <p:sldId id="275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66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CA18-AC87-445D-B521-474800DB6E2D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E251-2178-4D04-B7DF-36D96DA6B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CA18-AC87-445D-B521-474800DB6E2D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E251-2178-4D04-B7DF-36D96DA6B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CA18-AC87-445D-B521-474800DB6E2D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E251-2178-4D04-B7DF-36D96DA6B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CA18-AC87-445D-B521-474800DB6E2D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E251-2178-4D04-B7DF-36D96DA6B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CA18-AC87-445D-B521-474800DB6E2D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E251-2178-4D04-B7DF-36D96DA6B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CA18-AC87-445D-B521-474800DB6E2D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E251-2178-4D04-B7DF-36D96DA6B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CA18-AC87-445D-B521-474800DB6E2D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E251-2178-4D04-B7DF-36D96DA6B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CA18-AC87-445D-B521-474800DB6E2D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E251-2178-4D04-B7DF-36D96DA6B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CA18-AC87-445D-B521-474800DB6E2D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E251-2178-4D04-B7DF-36D96DA6B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CA18-AC87-445D-B521-474800DB6E2D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E251-2178-4D04-B7DF-36D96DA6B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CA18-AC87-445D-B521-474800DB6E2D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E251-2178-4D04-B7DF-36D96DA6B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3CA18-AC87-445D-B521-474800DB6E2D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1E251-2178-4D04-B7DF-36D96DA6B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/>
          <a:srcRect l="3800" r="3018"/>
          <a:stretch>
            <a:fillRect/>
          </a:stretch>
        </p:blipFill>
        <p:spPr>
          <a:xfrm>
            <a:off x="0" y="-11153"/>
            <a:ext cx="9144000" cy="68691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8794" y="2357430"/>
            <a:ext cx="55923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ПРОЕКТ НА ТЕМУ: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ЗДОРОВЫЕ ДЕТИ –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СЧАСТЛИВЫЕ РОДИТЕЛИ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6116" y="5857892"/>
            <a:ext cx="540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Подготовили: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Гроздева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Е.В.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оспитатель 1 категории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Порфирьева Т.Л. воспитатель 1 категории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X25XFYFK.jpg"/>
          <p:cNvPicPr>
            <a:picLocks noChangeAspect="1"/>
          </p:cNvPicPr>
          <p:nvPr/>
        </p:nvPicPr>
        <p:blipFill>
          <a:blip r:embed="rId2"/>
          <a:srcRect r="166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488" y="214290"/>
            <a:ext cx="3024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Путешествие колоска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928670"/>
            <a:ext cx="3600000" cy="2700000"/>
          </a:xfrm>
          <a:prstGeom prst="rect">
            <a:avLst/>
          </a:prstGeom>
        </p:spPr>
      </p:pic>
      <p:pic>
        <p:nvPicPr>
          <p:cNvPr id="5" name="Рисунок 4" descr="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928670"/>
            <a:ext cx="3600000" cy="2700000"/>
          </a:xfrm>
          <a:prstGeom prst="rect">
            <a:avLst/>
          </a:prstGeom>
        </p:spPr>
      </p:pic>
      <p:pic>
        <p:nvPicPr>
          <p:cNvPr id="6" name="Рисунок 5" descr="20190415_1604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12" y="3857628"/>
            <a:ext cx="3600000" cy="2668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X25XFYFK.jpg"/>
          <p:cNvPicPr>
            <a:picLocks noChangeAspect="1"/>
          </p:cNvPicPr>
          <p:nvPr/>
        </p:nvPicPr>
        <p:blipFill>
          <a:blip r:embed="rId2"/>
          <a:srcRect r="166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_00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357166"/>
            <a:ext cx="4320000" cy="2872800"/>
          </a:xfrm>
          <a:prstGeom prst="rect">
            <a:avLst/>
          </a:prstGeom>
        </p:spPr>
      </p:pic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3357562"/>
            <a:ext cx="5400000" cy="3037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X25XFYFK.jpg"/>
          <p:cNvPicPr>
            <a:picLocks noChangeAspect="1"/>
          </p:cNvPicPr>
          <p:nvPr/>
        </p:nvPicPr>
        <p:blipFill>
          <a:blip r:embed="rId2"/>
          <a:srcRect r="166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0364" y="214290"/>
            <a:ext cx="2512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Сервировка стола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11402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3714752"/>
            <a:ext cx="4929190" cy="2772669"/>
          </a:xfrm>
          <a:prstGeom prst="rect">
            <a:avLst/>
          </a:prstGeom>
        </p:spPr>
      </p:pic>
      <p:pic>
        <p:nvPicPr>
          <p:cNvPr id="5" name="Рисунок 4" descr="P1280377.jpg"/>
          <p:cNvPicPr>
            <a:picLocks noChangeAspect="1"/>
          </p:cNvPicPr>
          <p:nvPr/>
        </p:nvPicPr>
        <p:blipFill>
          <a:blip r:embed="rId4"/>
          <a:srcRect b="10041"/>
          <a:stretch>
            <a:fillRect/>
          </a:stretch>
        </p:blipFill>
        <p:spPr>
          <a:xfrm>
            <a:off x="4643438" y="1000108"/>
            <a:ext cx="3600000" cy="2428892"/>
          </a:xfrm>
          <a:prstGeom prst="rect">
            <a:avLst/>
          </a:prstGeom>
        </p:spPr>
      </p:pic>
      <p:pic>
        <p:nvPicPr>
          <p:cNvPr id="6" name="Рисунок 5" descr="DSC_003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1000108"/>
            <a:ext cx="3600000" cy="2394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X25XFYFK.jpg"/>
          <p:cNvPicPr>
            <a:picLocks noChangeAspect="1"/>
          </p:cNvPicPr>
          <p:nvPr/>
        </p:nvPicPr>
        <p:blipFill>
          <a:blip r:embed="rId2"/>
          <a:srcRect r="166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428736"/>
            <a:ext cx="6429388" cy="48220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00364" y="214290"/>
            <a:ext cx="255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Богатырская каша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X25XFYFK.jpg"/>
          <p:cNvPicPr>
            <a:picLocks noChangeAspect="1"/>
          </p:cNvPicPr>
          <p:nvPr/>
        </p:nvPicPr>
        <p:blipFill>
          <a:blip r:embed="rId2"/>
          <a:srcRect r="166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0364" y="214290"/>
            <a:ext cx="2602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Сажаем витамины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F37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857628"/>
            <a:ext cx="3600000" cy="2700000"/>
          </a:xfrm>
          <a:prstGeom prst="rect">
            <a:avLst/>
          </a:prstGeom>
        </p:spPr>
      </p:pic>
      <p:pic>
        <p:nvPicPr>
          <p:cNvPr id="5" name="Рисунок 4" descr="DSCN574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6" y="928670"/>
            <a:ext cx="3600000" cy="2700001"/>
          </a:xfrm>
          <a:prstGeom prst="rect">
            <a:avLst/>
          </a:prstGeom>
        </p:spPr>
      </p:pic>
      <p:pic>
        <p:nvPicPr>
          <p:cNvPr id="6" name="Рисунок 5" descr="IMG_20170209_110321_4C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357166"/>
            <a:ext cx="2428874" cy="3238499"/>
          </a:xfrm>
          <a:prstGeom prst="rect">
            <a:avLst/>
          </a:prstGeom>
        </p:spPr>
      </p:pic>
      <p:pic>
        <p:nvPicPr>
          <p:cNvPr id="7" name="Рисунок 6" descr="MFwREVDfBc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786" y="3857628"/>
            <a:ext cx="3600000" cy="2700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X25XFYFK.jpg"/>
          <p:cNvPicPr>
            <a:picLocks noChangeAspect="1"/>
          </p:cNvPicPr>
          <p:nvPr/>
        </p:nvPicPr>
        <p:blipFill>
          <a:blip r:embed="rId2"/>
          <a:srcRect r="166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0364" y="214290"/>
            <a:ext cx="2256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Готовим салаты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181214_1023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285860"/>
            <a:ext cx="4929222" cy="2772687"/>
          </a:xfrm>
          <a:prstGeom prst="rect">
            <a:avLst/>
          </a:prstGeom>
        </p:spPr>
      </p:pic>
      <p:pic>
        <p:nvPicPr>
          <p:cNvPr id="5" name="Рисунок 4" descr="20181214_1028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1285860"/>
            <a:ext cx="2893239" cy="514353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X25XFYFK.jpg"/>
          <p:cNvPicPr>
            <a:picLocks noChangeAspect="1"/>
          </p:cNvPicPr>
          <p:nvPr/>
        </p:nvPicPr>
        <p:blipFill>
          <a:blip r:embed="rId2"/>
          <a:srcRect r="166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3240" y="214290"/>
            <a:ext cx="1960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Праздник чая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N46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3786190"/>
            <a:ext cx="3600000" cy="2700000"/>
          </a:xfrm>
          <a:prstGeom prst="rect">
            <a:avLst/>
          </a:prstGeom>
        </p:spPr>
      </p:pic>
      <p:pic>
        <p:nvPicPr>
          <p:cNvPr id="5" name="Рисунок 4" descr="DSCN47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928670"/>
            <a:ext cx="3600000" cy="2700000"/>
          </a:xfrm>
          <a:prstGeom prst="rect">
            <a:avLst/>
          </a:prstGeom>
        </p:spPr>
      </p:pic>
      <p:pic>
        <p:nvPicPr>
          <p:cNvPr id="6" name="Рисунок 5" descr="DSCN59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928670"/>
            <a:ext cx="3600000" cy="2700000"/>
          </a:xfrm>
          <a:prstGeom prst="rect">
            <a:avLst/>
          </a:prstGeom>
        </p:spPr>
      </p:pic>
      <p:pic>
        <p:nvPicPr>
          <p:cNvPr id="7" name="Рисунок 6" descr="DSCN596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876" y="3786190"/>
            <a:ext cx="3600000" cy="2700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X25XFYFK.jpg"/>
          <p:cNvPicPr>
            <a:picLocks noChangeAspect="1"/>
          </p:cNvPicPr>
          <p:nvPr/>
        </p:nvPicPr>
        <p:blipFill>
          <a:blip r:embed="rId2"/>
          <a:srcRect r="166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5984" y="214290"/>
            <a:ext cx="4863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Утренняя гимнастика с родителями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02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857232"/>
            <a:ext cx="3600000" cy="2700000"/>
          </a:xfrm>
          <a:prstGeom prst="rect">
            <a:avLst/>
          </a:prstGeom>
        </p:spPr>
      </p:pic>
      <p:pic>
        <p:nvPicPr>
          <p:cNvPr id="5" name="Рисунок 4" descr="IMG_02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857232"/>
            <a:ext cx="3600000" cy="2700000"/>
          </a:xfrm>
          <a:prstGeom prst="rect">
            <a:avLst/>
          </a:prstGeom>
        </p:spPr>
      </p:pic>
      <p:pic>
        <p:nvPicPr>
          <p:cNvPr id="6" name="Рисунок 5" descr="IMG_041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488" y="3857628"/>
            <a:ext cx="3600000" cy="2700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X25XFYFK.jpg"/>
          <p:cNvPicPr>
            <a:picLocks noChangeAspect="1"/>
          </p:cNvPicPr>
          <p:nvPr/>
        </p:nvPicPr>
        <p:blipFill>
          <a:blip r:embed="rId2"/>
          <a:srcRect r="166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1670" y="214290"/>
            <a:ext cx="4905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Физкультурный досуг с родителями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180710_0941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142984"/>
            <a:ext cx="3857652" cy="5143536"/>
          </a:xfrm>
          <a:prstGeom prst="rect">
            <a:avLst/>
          </a:prstGeom>
        </p:spPr>
      </p:pic>
      <p:pic>
        <p:nvPicPr>
          <p:cNvPr id="5" name="Рисунок 4" descr="20180615_1041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1142984"/>
            <a:ext cx="3600000" cy="2025000"/>
          </a:xfrm>
          <a:prstGeom prst="rect">
            <a:avLst/>
          </a:prstGeom>
        </p:spPr>
      </p:pic>
      <p:pic>
        <p:nvPicPr>
          <p:cNvPr id="6" name="Рисунок 5" descr="DSCN954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3571876"/>
            <a:ext cx="3600000" cy="2700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X25XFYFK.jpg"/>
          <p:cNvPicPr>
            <a:picLocks noChangeAspect="1"/>
          </p:cNvPicPr>
          <p:nvPr/>
        </p:nvPicPr>
        <p:blipFill>
          <a:blip r:embed="rId2"/>
          <a:srcRect r="166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3240" y="214290"/>
            <a:ext cx="2319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Соляная пещера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006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785794"/>
            <a:ext cx="3600000" cy="2700000"/>
          </a:xfrm>
          <a:prstGeom prst="rect">
            <a:avLst/>
          </a:prstGeom>
        </p:spPr>
      </p:pic>
      <p:pic>
        <p:nvPicPr>
          <p:cNvPr id="5" name="Рисунок 4" descr="DSC0064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785794"/>
            <a:ext cx="3600000" cy="2700000"/>
          </a:xfrm>
          <a:prstGeom prst="rect">
            <a:avLst/>
          </a:prstGeom>
        </p:spPr>
      </p:pic>
      <p:pic>
        <p:nvPicPr>
          <p:cNvPr id="6" name="Рисунок 5" descr="DSC0512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174" y="3857628"/>
            <a:ext cx="3600000" cy="270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X25XFYFK.jpg"/>
          <p:cNvPicPr>
            <a:picLocks noChangeAspect="1"/>
          </p:cNvPicPr>
          <p:nvPr/>
        </p:nvPicPr>
        <p:blipFill>
          <a:blip r:embed="rId2"/>
          <a:srcRect r="166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1785926"/>
            <a:ext cx="8077531" cy="2241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 Способствовать формированию основ здорового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браза жизни у детей дошкольного возраста через активные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ормы совместной деятельности всех участников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бразовательных отношений.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X25XFYFK.jpg"/>
          <p:cNvPicPr>
            <a:picLocks noChangeAspect="1"/>
          </p:cNvPicPr>
          <p:nvPr/>
        </p:nvPicPr>
        <p:blipFill>
          <a:blip r:embed="rId2"/>
          <a:srcRect r="166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3240" y="214290"/>
            <a:ext cx="2542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Солнечные ванны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N27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928670"/>
            <a:ext cx="4320000" cy="3240000"/>
          </a:xfrm>
          <a:prstGeom prst="rect">
            <a:avLst/>
          </a:prstGeom>
        </p:spPr>
      </p:pic>
      <p:pic>
        <p:nvPicPr>
          <p:cNvPr id="4" name="Рисунок 3" descr="20180716_1019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3143248"/>
            <a:ext cx="4320000" cy="3240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X25XFYFK.jpg"/>
          <p:cNvPicPr>
            <a:picLocks noChangeAspect="1"/>
          </p:cNvPicPr>
          <p:nvPr/>
        </p:nvPicPr>
        <p:blipFill>
          <a:blip r:embed="rId2"/>
          <a:srcRect r="166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1670" y="214290"/>
            <a:ext cx="5310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Игры и развлечения на свежем воздухе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190115_1007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3929066"/>
            <a:ext cx="4643470" cy="2611952"/>
          </a:xfrm>
          <a:prstGeom prst="rect">
            <a:avLst/>
          </a:prstGeom>
        </p:spPr>
      </p:pic>
      <p:pic>
        <p:nvPicPr>
          <p:cNvPr id="5" name="Рисунок 4" descr="20190319_11155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1000108"/>
            <a:ext cx="3600000" cy="2700000"/>
          </a:xfrm>
          <a:prstGeom prst="rect">
            <a:avLst/>
          </a:prstGeom>
        </p:spPr>
      </p:pic>
      <p:pic>
        <p:nvPicPr>
          <p:cNvPr id="9" name="Рисунок 8" descr="DSC0839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1000108"/>
            <a:ext cx="3600000" cy="2700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X25XFYFK.jpg"/>
          <p:cNvPicPr>
            <a:picLocks noChangeAspect="1"/>
          </p:cNvPicPr>
          <p:nvPr/>
        </p:nvPicPr>
        <p:blipFill>
          <a:blip r:embed="rId2"/>
          <a:srcRect r="166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DSCN14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928802"/>
            <a:ext cx="3960000" cy="2970000"/>
          </a:xfrm>
          <a:prstGeom prst="rect">
            <a:avLst/>
          </a:prstGeom>
        </p:spPr>
      </p:pic>
      <p:pic>
        <p:nvPicPr>
          <p:cNvPr id="3" name="Рисунок 2" descr="IMG_158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357166"/>
            <a:ext cx="3960000" cy="2970000"/>
          </a:xfrm>
          <a:prstGeom prst="rect">
            <a:avLst/>
          </a:prstGeom>
        </p:spPr>
      </p:pic>
      <p:pic>
        <p:nvPicPr>
          <p:cNvPr id="4" name="Рисунок 3" descr="IMG_20160617_1030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3571876"/>
            <a:ext cx="3960000" cy="2970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X25XFYFK.jpg"/>
          <p:cNvPicPr>
            <a:picLocks noChangeAspect="1"/>
          </p:cNvPicPr>
          <p:nvPr/>
        </p:nvPicPr>
        <p:blipFill>
          <a:blip r:embed="rId2"/>
          <a:srcRect r="166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3108" y="2500306"/>
            <a:ext cx="4957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X25XFYFK.jpg"/>
          <p:cNvPicPr>
            <a:picLocks noChangeAspect="1"/>
          </p:cNvPicPr>
          <p:nvPr/>
        </p:nvPicPr>
        <p:blipFill>
          <a:blip r:embed="rId2"/>
          <a:srcRect r="166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1357298"/>
            <a:ext cx="846347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Задачи: 1) Расширить кругозор детей о своем здоровье;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Прививать навыки соблюдения правил личной гигиены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равильного питания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позитивного отношения к жизни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физическим упражнениям;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 Формировать у родителей и воспитанников ответственность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сохранение и укрепление здоровья;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4) Прививать любовь к физической культуре.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X25XFYFK.jpg"/>
          <p:cNvPicPr>
            <a:picLocks noChangeAspect="1"/>
          </p:cNvPicPr>
          <p:nvPr/>
        </p:nvPicPr>
        <p:blipFill>
          <a:blip r:embed="rId2"/>
          <a:srcRect r="166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857232"/>
            <a:ext cx="8351004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орма работы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подбор литературы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анкетирование родителей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онсультация для родителей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оформление информационных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тендов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папки-передвижки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беседы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индивидуальные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еседы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познавательные занятия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физкультурные развлечения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досуги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чтение художественной литературы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заучивание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тихов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просмотр иллюстраций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книг с национальными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людами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экскурсия на стадион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участие в соревнованиях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мастер-классы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X25XFYFK.jpg"/>
          <p:cNvPicPr>
            <a:picLocks noChangeAspect="1"/>
          </p:cNvPicPr>
          <p:nvPr/>
        </p:nvPicPr>
        <p:blipFill>
          <a:blip r:embed="rId2"/>
          <a:srcRect r="166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57422" y="214290"/>
            <a:ext cx="4631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Культурно-гигиенические навыки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20180918_0740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000108"/>
            <a:ext cx="3960000" cy="2970000"/>
          </a:xfrm>
          <a:prstGeom prst="rect">
            <a:avLst/>
          </a:prstGeom>
        </p:spPr>
      </p:pic>
      <p:pic>
        <p:nvPicPr>
          <p:cNvPr id="10" name="Рисунок 9" descr="20180918_0741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3286124"/>
            <a:ext cx="3960000" cy="297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X25XFYFK.jpg"/>
          <p:cNvPicPr>
            <a:picLocks noChangeAspect="1"/>
          </p:cNvPicPr>
          <p:nvPr/>
        </p:nvPicPr>
        <p:blipFill>
          <a:blip r:embed="rId2"/>
          <a:srcRect r="166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4612" y="214290"/>
            <a:ext cx="3150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Где живут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витаминки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_008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928670"/>
            <a:ext cx="3960000" cy="2633400"/>
          </a:xfrm>
          <a:prstGeom prst="rect">
            <a:avLst/>
          </a:prstGeom>
        </p:spPr>
      </p:pic>
      <p:pic>
        <p:nvPicPr>
          <p:cNvPr id="6" name="Рисунок 5" descr="DSC0155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786190"/>
            <a:ext cx="3960000" cy="2697750"/>
          </a:xfrm>
          <a:prstGeom prst="rect">
            <a:avLst/>
          </a:prstGeom>
        </p:spPr>
      </p:pic>
      <p:pic>
        <p:nvPicPr>
          <p:cNvPr id="7" name="Рисунок 6" descr="IMG_20190329_15434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928669"/>
            <a:ext cx="4143404" cy="552453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X25XFYFK.jpg"/>
          <p:cNvPicPr>
            <a:picLocks noChangeAspect="1"/>
          </p:cNvPicPr>
          <p:nvPr/>
        </p:nvPicPr>
        <p:blipFill>
          <a:blip r:embed="rId2"/>
          <a:srcRect r="166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00364" y="214290"/>
            <a:ext cx="2387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гости к повару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181206_0915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264" y="857232"/>
            <a:ext cx="4232702" cy="5643602"/>
          </a:xfrm>
          <a:prstGeom prst="rect">
            <a:avLst/>
          </a:prstGeom>
        </p:spPr>
      </p:pic>
      <p:pic>
        <p:nvPicPr>
          <p:cNvPr id="6" name="Рисунок 5" descr="SAM_438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857232"/>
            <a:ext cx="3600000" cy="2700000"/>
          </a:xfrm>
          <a:prstGeom prst="rect">
            <a:avLst/>
          </a:prstGeom>
        </p:spPr>
      </p:pic>
      <p:pic>
        <p:nvPicPr>
          <p:cNvPr id="7" name="Рисунок 6" descr="SAM_438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3786190"/>
            <a:ext cx="3600000" cy="270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X25XFYFK.jpg"/>
          <p:cNvPicPr>
            <a:picLocks noChangeAspect="1"/>
          </p:cNvPicPr>
          <p:nvPr/>
        </p:nvPicPr>
        <p:blipFill>
          <a:blip r:embed="rId2"/>
          <a:srcRect r="166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1736" y="214290"/>
            <a:ext cx="3466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Дегустация нового меню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80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857232"/>
            <a:ext cx="4286280" cy="5715040"/>
          </a:xfrm>
          <a:prstGeom prst="rect">
            <a:avLst/>
          </a:prstGeom>
        </p:spPr>
      </p:pic>
      <p:pic>
        <p:nvPicPr>
          <p:cNvPr id="5" name="Рисунок 4" descr="IMG_20180706_1117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857232"/>
            <a:ext cx="3600000" cy="2700000"/>
          </a:xfrm>
          <a:prstGeom prst="rect">
            <a:avLst/>
          </a:prstGeom>
        </p:spPr>
      </p:pic>
      <p:pic>
        <p:nvPicPr>
          <p:cNvPr id="6" name="Рисунок 5" descr="IMG_20180706_11163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3857628"/>
            <a:ext cx="3600000" cy="270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X25XFYFK.jpg"/>
          <p:cNvPicPr>
            <a:picLocks noChangeAspect="1"/>
          </p:cNvPicPr>
          <p:nvPr/>
        </p:nvPicPr>
        <p:blipFill>
          <a:blip r:embed="rId2"/>
          <a:srcRect r="166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488" y="214290"/>
            <a:ext cx="3375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Готовим вместе с мамой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081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857232"/>
            <a:ext cx="3600000" cy="2700000"/>
          </a:xfrm>
          <a:prstGeom prst="rect">
            <a:avLst/>
          </a:prstGeom>
        </p:spPr>
      </p:pic>
      <p:pic>
        <p:nvPicPr>
          <p:cNvPr id="5" name="Рисунок 4" descr="DSC0818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3857628"/>
            <a:ext cx="3600000" cy="2700000"/>
          </a:xfrm>
          <a:prstGeom prst="rect">
            <a:avLst/>
          </a:prstGeom>
        </p:spPr>
      </p:pic>
      <p:pic>
        <p:nvPicPr>
          <p:cNvPr id="6" name="Рисунок 5" descr="DSC0818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857232"/>
            <a:ext cx="3600000" cy="270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207</Words>
  <Application>Microsoft Office PowerPoint</Application>
  <PresentationFormat>Экран (4:3)</PresentationFormat>
  <Paragraphs>41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Санек</dc:creator>
  <cp:lastModifiedBy>Санек</cp:lastModifiedBy>
  <cp:revision>3</cp:revision>
  <dcterms:created xsi:type="dcterms:W3CDTF">2019-06-12T17:25:18Z</dcterms:created>
  <dcterms:modified xsi:type="dcterms:W3CDTF">2019-06-13T17:21:54Z</dcterms:modified>
</cp:coreProperties>
</file>