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64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Тема. Повторение. </a:t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00B050"/>
                </a:solidFill>
              </a:rPr>
              <a:t>Что узнали. Чему научились</a:t>
            </a:r>
            <a:r>
              <a:rPr lang="ru-RU" i="1" dirty="0" smtClean="0"/>
              <a:t>.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529150" y="6500834"/>
            <a:ext cx="4614850" cy="176226"/>
          </a:xfrm>
        </p:spPr>
        <p:txBody>
          <a:bodyPr>
            <a:normAutofit fontScale="70000" lnSpcReduction="20000"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71475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625609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2">
                    <a:lumMod val="10000"/>
                  </a:schemeClr>
                </a:solidFill>
              </a:rPr>
              <a:t>Математический диктант. «Что? Где? Когда?»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14554"/>
          <a:ext cx="8972584" cy="18648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573"/>
                <a:gridCol w="1121573"/>
                <a:gridCol w="1121573"/>
                <a:gridCol w="1121573"/>
                <a:gridCol w="1121573"/>
                <a:gridCol w="1121573"/>
                <a:gridCol w="1121573"/>
                <a:gridCol w="1121573"/>
              </a:tblGrid>
              <a:tr h="715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12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61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25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440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132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84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40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 err="1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 err="1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 err="1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е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cap="none" spc="0" dirty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</a:t>
                      </a:r>
                      <a:endParaRPr lang="ru-RU" sz="2800" b="1" i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Решение.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1) 45+12=57(км/ч) – скорость второго поезда;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2)45+57=102(км/ч) – скорость удаления;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3)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102×3=306(км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– расстояние, пройденное поездами;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4) 306+56=362(км)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Ответ: через 3 ч.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между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поездами будет расстояние 362 км.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  <a:t>      </a:t>
            </a:r>
          </a:p>
          <a:p>
            <a:pPr>
              <a:buNone/>
            </a:pP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</a:rPr>
              <a:t>      </a:t>
            </a:r>
            <a:r>
              <a:rPr lang="ru-RU" sz="4400" i="1" dirty="0" smtClean="0">
                <a:solidFill>
                  <a:schemeClr val="tx2">
                    <a:lumMod val="10000"/>
                  </a:schemeClr>
                </a:solidFill>
              </a:rPr>
              <a:t>Физкультминутка.</a:t>
            </a:r>
            <a:endParaRPr lang="ru-RU" sz="4400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Примеры №3 (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IV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столбик)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1)Выполнить деление с остатком и сделать проверку.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759121:253           984240:328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2)Примеры №6 (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II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столбик)</a:t>
            </a: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(31460+1040) : (150-2400 : 120) = 250.</a:t>
            </a: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(992341 : 269 + 780) – 325 : 5 = 4404.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Решить уравнения: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560 :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 smtClean="0"/>
              <a:t>= 70           24 × </a:t>
            </a:r>
            <a:r>
              <a:rPr lang="en-US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= 480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Домашнее задание.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Докончить №6 на странице 82 (для тех, кто успешно справился с заданиями, для остальных  -  №3 (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столбики на странице 82.)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Другая 1">
      <a:dk1>
        <a:srgbClr val="6BB76D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</TotalTime>
  <Words>181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Тема. Повторение.  Что узнали. Чему научились. </vt:lpstr>
      <vt:lpstr>Слайд 2</vt:lpstr>
      <vt:lpstr>Слайд 3</vt:lpstr>
      <vt:lpstr>Задача.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Повторение. Что узнали. Чему научились. Цели: Закреплять приемы письменного умножения и         деления на двузначное и трехзначное число; Совершенствовать вычислительные навыки, умение решать задачи и уравнения.</dc:title>
  <cp:lastModifiedBy>Admin</cp:lastModifiedBy>
  <cp:revision>12</cp:revision>
  <dcterms:modified xsi:type="dcterms:W3CDTF">2018-12-29T10:51:06Z</dcterms:modified>
</cp:coreProperties>
</file>