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0" r:id="rId4"/>
    <p:sldId id="263" r:id="rId5"/>
    <p:sldId id="266" r:id="rId6"/>
    <p:sldId id="267" r:id="rId7"/>
    <p:sldId id="268" r:id="rId8"/>
    <p:sldId id="269" r:id="rId9"/>
    <p:sldId id="271" r:id="rId10"/>
    <p:sldId id="275" r:id="rId11"/>
    <p:sldId id="276" r:id="rId12"/>
    <p:sldId id="277" r:id="rId13"/>
    <p:sldId id="272" r:id="rId14"/>
    <p:sldId id="264" r:id="rId15"/>
    <p:sldId id="274" r:id="rId16"/>
    <p:sldId id="278" r:id="rId17"/>
    <p:sldId id="279" r:id="rId18"/>
    <p:sldId id="280" r:id="rId19"/>
    <p:sldId id="281" r:id="rId20"/>
    <p:sldId id="282" r:id="rId21"/>
    <p:sldId id="262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77" autoAdjust="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C415-EB25-4D17-9C0A-DE251AB1DCE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ED5D4-EA6E-4533-B5F7-924C87D918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36148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C0539-4503-4150-A77B-AF4E3EDD0E8A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9825C-11D7-46E5-BB08-F9AAFCE80D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4055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923BB-10C7-4815-8F78-29F0D7183412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DACF-FAF2-4D55-B0CE-651D32DF16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52831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92EEE-C050-4CF4-A9E4-D8812BE785EC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AEFE1-304C-43A6-BD12-426AA2C296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54013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84F6-1C70-40BB-8AEC-FEE3B243E1E1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23E20-A29E-403A-821E-1BA5EB07A6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14587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EDC70-5F42-4312-8306-8F1278B0BE66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25C8-0B0F-484A-A49E-9FEAE4021D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24638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15FB8-258A-4EAF-A1A4-E20F192A3392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0A36-50D8-4A1A-B6D4-E68F54018C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49326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104A9-B482-42BD-83D2-BEFADDBD4D53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B1FAE-E084-4F75-BE4E-BA4E5AADDA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0575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D9A4C-22B5-446F-AC6F-73EA221DD642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CBE1-9569-48F7-A989-E0FB1497B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15025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58A0-9CA1-4687-AC25-A7C6A5005D53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1F82-2369-442F-BE75-7CC7E8F0EA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08727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E356-EEE3-42BC-ACDE-A2014F9A3C31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DC0BE-2EC4-4DBC-82FD-D897A4A2D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52844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15D4A4-7A3B-4329-925E-D9ECB8B32542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3BFE74-AE4E-4D14-8DC7-F1FC8176AE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546734" y="914982"/>
            <a:ext cx="8260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002060"/>
                </a:solidFill>
              </a:rPr>
              <a:t>Презентация: «Мой любимый город- Санкт- Петербург».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3348038" y="6113463"/>
            <a:ext cx="2658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Санкт-Петербург </a:t>
            </a:r>
            <a:r>
              <a:rPr lang="ru-RU" altLang="ru-RU" dirty="0" smtClean="0">
                <a:solidFill>
                  <a:srgbClr val="002060"/>
                </a:solidFill>
              </a:rPr>
              <a:t>2019г</a:t>
            </a:r>
            <a:endParaRPr lang="ru-RU" altLang="ru-RU" dirty="0">
              <a:solidFill>
                <a:srgbClr val="002060"/>
              </a:solidFill>
            </a:endParaRPr>
          </a:p>
        </p:txBody>
      </p:sp>
      <p:pic>
        <p:nvPicPr>
          <p:cNvPr id="2053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709738"/>
            <a:ext cx="18716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021" y="1740507"/>
            <a:ext cx="5141820" cy="38090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Banditskij_Peterburg_-_Banditskij_Peterburg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6021" y="260647"/>
            <a:ext cx="370713" cy="395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Выберите фотографию с Ростральной колонной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84784"/>
            <a:ext cx="2952328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484783"/>
            <a:ext cx="3286200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4152" y="4221088"/>
            <a:ext cx="3312368" cy="2168664"/>
          </a:xfrm>
          <a:prstGeom prst="rect">
            <a:avLst/>
          </a:prstGeom>
        </p:spPr>
      </p:pic>
      <p:sp>
        <p:nvSpPr>
          <p:cNvPr id="6" name="Сердце 5"/>
          <p:cNvSpPr/>
          <p:nvPr/>
        </p:nvSpPr>
        <p:spPr>
          <a:xfrm>
            <a:off x="2854152" y="1772816"/>
            <a:ext cx="3158008" cy="23042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8" y="1619672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1772816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458112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445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какой фотографии изображен крейсер Аврора?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726749"/>
            <a:ext cx="2269852" cy="2539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428853"/>
            <a:ext cx="3315655" cy="2233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428853"/>
            <a:ext cx="3415978" cy="2233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5837" y="4092736"/>
            <a:ext cx="3709299" cy="2173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161967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4564" y="161937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543" y="382544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5627" y="422236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Улыбающееся лицо 11"/>
          <p:cNvSpPr/>
          <p:nvPr/>
        </p:nvSpPr>
        <p:spPr>
          <a:xfrm>
            <a:off x="3169444" y="2725861"/>
            <a:ext cx="2293517" cy="2143299"/>
          </a:xfrm>
          <a:prstGeom prst="smileyFac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6960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самый маленький символ  Санкт-Петербурга?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469" y="1484784"/>
            <a:ext cx="3763317" cy="208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84784"/>
            <a:ext cx="3974976" cy="3647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7" y="3861048"/>
            <a:ext cx="3763317" cy="234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59632" y="1525101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Чижик- Пыжик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3933056"/>
            <a:ext cx="108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Сфинкс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80910" y="1522356"/>
            <a:ext cx="20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Смольный собор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836" y="161967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62599" y="1631709"/>
            <a:ext cx="36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 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54836" y="1619672"/>
            <a:ext cx="402674" cy="36933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ьная выноска 12"/>
          <p:cNvSpPr/>
          <p:nvPr/>
        </p:nvSpPr>
        <p:spPr>
          <a:xfrm>
            <a:off x="4427319" y="2144455"/>
            <a:ext cx="4269145" cy="2736120"/>
          </a:xfrm>
          <a:prstGeom prst="wedgeEllipse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Молодец !!!</a:t>
            </a:r>
            <a:endParaRPr lang="ru-RU" sz="4000" dirty="0"/>
          </a:p>
        </p:txBody>
      </p:sp>
      <p:sp>
        <p:nvSpPr>
          <p:cNvPr id="14" name="Овал 13"/>
          <p:cNvSpPr/>
          <p:nvPr/>
        </p:nvSpPr>
        <p:spPr>
          <a:xfrm>
            <a:off x="5157856" y="1619672"/>
            <a:ext cx="365690" cy="389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340701" y="411772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5340701" y="4117722"/>
            <a:ext cx="383427" cy="4571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419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84784"/>
            <a:ext cx="7924428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03848" y="836712"/>
            <a:ext cx="2980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Медный всадник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27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820786"/>
            <a:ext cx="21620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rgbClr val="002060"/>
                </a:solidFill>
              </a:rPr>
              <a:t>Летний  сад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89408"/>
            <a:ext cx="4536504" cy="470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074398"/>
            <a:ext cx="4032448" cy="212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489409"/>
            <a:ext cx="4032448" cy="2416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3681" y="764704"/>
            <a:ext cx="230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Ф</a:t>
            </a:r>
            <a:r>
              <a:rPr lang="ru-RU" sz="2800" dirty="0" smtClean="0">
                <a:solidFill>
                  <a:srgbClr val="002060"/>
                </a:solidFill>
              </a:rPr>
              <a:t>илармония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5" y="1340768"/>
            <a:ext cx="8424936" cy="499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8574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2996" y="692696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Казанский кафедральный собор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50060"/>
            <a:ext cx="8208912" cy="4847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1805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Собор Спас-на-Крови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793" y="1700808"/>
            <a:ext cx="393518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00808"/>
            <a:ext cx="391209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27858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Петропавловская крепость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417638"/>
            <a:ext cx="7632848" cy="4683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10710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Петергоф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41717"/>
            <a:ext cx="8229600" cy="493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6594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4644008" y="1052736"/>
            <a:ext cx="3889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Санкт-Петербург был основан в 1703 году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Петром </a:t>
            </a:r>
            <a:r>
              <a:rPr lang="en-US" altLang="ru-RU" sz="1600" b="1" dirty="0">
                <a:solidFill>
                  <a:srgbClr val="002060"/>
                </a:solidFill>
              </a:rPr>
              <a:t>I</a:t>
            </a:r>
            <a:r>
              <a:rPr lang="ru-RU" altLang="ru-RU" sz="1600" b="1" dirty="0">
                <a:solidFill>
                  <a:srgbClr val="002060"/>
                </a:solidFill>
              </a:rPr>
              <a:t>, первым зданием города стала Петропавловская крепость на Заячьем острове, вокруг которой и стал строиться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весь город.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В 1914 г. Санкт- Петербург стал называться Петроградом ,а в 1924 г. по 1991г. назывался Ленинградом.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</a:rPr>
              <a:t>В 1991г. городу вернули первоначальное название – Санкт-Петербург.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08720"/>
            <a:ext cx="3305001" cy="4896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5" y="3607022"/>
            <a:ext cx="4537447" cy="2198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Екатерининский дворец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97359"/>
            <a:ext cx="4191000" cy="235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933055"/>
            <a:ext cx="4191000" cy="249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8544" y="1397360"/>
            <a:ext cx="4038600" cy="235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8544" y="3933056"/>
            <a:ext cx="4038600" cy="249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2472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2123728" y="669025"/>
            <a:ext cx="5404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002060"/>
                </a:solidFill>
              </a:rPr>
              <a:t>Фестивали в Санкт-Петербурге</a:t>
            </a:r>
          </a:p>
        </p:txBody>
      </p:sp>
      <p:pic>
        <p:nvPicPr>
          <p:cNvPr id="512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713788" cy="525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240" y="539676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Современный город ,невский проспект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91" y="1556792"/>
            <a:ext cx="8244408" cy="4766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2926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694" y="1268759"/>
            <a:ext cx="8497887" cy="504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411760" y="673532"/>
            <a:ext cx="44057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002060"/>
                </a:solidFill>
              </a:rPr>
              <a:t>Мосты </a:t>
            </a:r>
            <a:r>
              <a:rPr lang="ru-RU" altLang="ru-RU" sz="2800" dirty="0" smtClean="0">
                <a:solidFill>
                  <a:srgbClr val="002060"/>
                </a:solidFill>
              </a:rPr>
              <a:t>Санкт-Петербурга</a:t>
            </a:r>
            <a:endParaRPr lang="ru-RU" altLang="ru-RU" sz="28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1412776"/>
            <a:ext cx="1800000" cy="2520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Дворцовый мост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157192"/>
            <a:ext cx="1800000" cy="1800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Аничков мост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3788916"/>
            <a:ext cx="1800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Банковский мост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304776"/>
            <a:ext cx="2592000" cy="3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Мост Петра Великого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338" y="3802258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Львиный мост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4677709"/>
            <a:ext cx="270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Мост Ломоносова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5055665"/>
            <a:ext cx="229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Эрмитажный мост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0050" y="548680"/>
            <a:ext cx="8229600" cy="1008112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002060"/>
                </a:solidFill>
              </a:rPr>
              <a:t>Дворцовый мост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50" y="1412776"/>
            <a:ext cx="82296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3863" y="726850"/>
            <a:ext cx="1692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Эрмитаж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78052"/>
            <a:ext cx="7668344" cy="2653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153829"/>
            <a:ext cx="3960440" cy="209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174460"/>
            <a:ext cx="3563888" cy="2076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03691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0492" y="756115"/>
            <a:ext cx="35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Дворцовая площадь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12777"/>
            <a:ext cx="730830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861047"/>
            <a:ext cx="3491880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861047"/>
            <a:ext cx="3672408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6339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Адмиралтейство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17638"/>
            <a:ext cx="4849688" cy="4819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343" y="1916832"/>
            <a:ext cx="3338457" cy="3451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50889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196540" cy="833308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какой картинке изображен собор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Спас-на-Крови»?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232" y="3870176"/>
            <a:ext cx="2945904" cy="2433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0156" y="1628800"/>
            <a:ext cx="324036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80" y="3870176"/>
            <a:ext cx="2649984" cy="2433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5735" y="1791938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947614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5014" y="3979978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 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3301117" y="3001516"/>
            <a:ext cx="2401218" cy="2151112"/>
          </a:xfrm>
          <a:prstGeom prst="star5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075736" y="1850008"/>
            <a:ext cx="450764" cy="465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79177" y="3979978"/>
            <a:ext cx="576064" cy="4584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64943" y="3999142"/>
            <a:ext cx="55487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4245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158</Words>
  <Application>Microsoft Office PowerPoint</Application>
  <PresentationFormat>Экран (4:3)</PresentationFormat>
  <Paragraphs>50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Современный город ,невский проспект</vt:lpstr>
      <vt:lpstr>Слайд 4</vt:lpstr>
      <vt:lpstr>Дворцовый мост</vt:lpstr>
      <vt:lpstr>Слайд 6</vt:lpstr>
      <vt:lpstr>Слайд 7</vt:lpstr>
      <vt:lpstr>Адмиралтейство</vt:lpstr>
      <vt:lpstr>На какой картинке изображен собор  «Спас-на-Крови»?</vt:lpstr>
      <vt:lpstr>Выберите фотографию с Ростральной колонной </vt:lpstr>
      <vt:lpstr>На какой фотографии изображен крейсер Аврора? </vt:lpstr>
      <vt:lpstr>Какой самый маленький символ  Санкт-Петербурга?</vt:lpstr>
      <vt:lpstr>Слайд 13</vt:lpstr>
      <vt:lpstr>Слайд 14</vt:lpstr>
      <vt:lpstr>Слайд 15</vt:lpstr>
      <vt:lpstr>Слайд 16</vt:lpstr>
      <vt:lpstr>Собор Спас-на-Крови</vt:lpstr>
      <vt:lpstr>Петропавловская крепость</vt:lpstr>
      <vt:lpstr>Петергоф </vt:lpstr>
      <vt:lpstr>Екатерининский дворец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ASUS</cp:lastModifiedBy>
  <cp:revision>63</cp:revision>
  <dcterms:created xsi:type="dcterms:W3CDTF">2011-07-14T17:49:41Z</dcterms:created>
  <dcterms:modified xsi:type="dcterms:W3CDTF">2019-05-26T11:40:03Z</dcterms:modified>
</cp:coreProperties>
</file>