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7D7F-D834-4B50-A3B8-DB65989E152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0932-AB90-468B-BF21-CBB8E525C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292660"/>
            <a:ext cx="82868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любим  рисовать»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ема: «Использование нетрадиционных техник рисования для развития творческих способностей детей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2ой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младшей группы»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21495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Дегтярева О.Т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мальч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2468806" cy="277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Изобразительная  деятельность с использованием нетрадиционных техник рисования является наиболее благоприятной для творческого развития способностей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500175"/>
            <a:ext cx="850112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творческих способностей младших дошкольников посредством  использования     нетрадиционных техник изобразительной деятельности</a:t>
            </a:r>
            <a:r>
              <a:rPr lang="ru-RU" sz="1100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познавательно-развивающий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проекта :краткосрочный.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март 2019 г)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младшей группы, родители воспитанников, воспитатель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ра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реализации.</a:t>
            </a: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анализ литературы и оснащение материально-технической базы.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плана работы.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плана и текущая оценка результата,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Подведение итогов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7562"/>
            <a:ext cx="26384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42918"/>
            <a:ext cx="6572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Рисование пластилином. « Звёздное небо»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4772" t="4377" r="13832"/>
          <a:stretch>
            <a:fillRect/>
          </a:stretch>
        </p:blipFill>
        <p:spPr bwMode="auto">
          <a:xfrm>
            <a:off x="3357554" y="1857364"/>
            <a:ext cx="274989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t="-2396" r="18034"/>
          <a:stretch>
            <a:fillRect/>
          </a:stretch>
        </p:blipFill>
        <p:spPr bwMode="auto">
          <a:xfrm rot="6229963">
            <a:off x="6155917" y="1821501"/>
            <a:ext cx="3110300" cy="21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 t="-2766" r="17832"/>
          <a:stretch>
            <a:fillRect/>
          </a:stretch>
        </p:blipFill>
        <p:spPr bwMode="auto">
          <a:xfrm rot="4940710">
            <a:off x="-110542" y="2825130"/>
            <a:ext cx="3636757" cy="25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 descr="де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38625"/>
            <a:ext cx="47625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«Сказка в гости к нам пришла»,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ватной палочкой «Зернышки для мышки».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2778" r="6249" b="11110"/>
          <a:stretch>
            <a:fillRect/>
          </a:stretch>
        </p:blipFill>
        <p:spPr bwMode="auto">
          <a:xfrm>
            <a:off x="2928926" y="4572008"/>
            <a:ext cx="3910654" cy="20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6155" t="3710" r="19987"/>
          <a:stretch>
            <a:fillRect/>
          </a:stretch>
        </p:blipFill>
        <p:spPr bwMode="auto">
          <a:xfrm rot="6312033">
            <a:off x="6029335" y="1185847"/>
            <a:ext cx="3000396" cy="2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 l="11128" t="3564" r="18924" b="2722"/>
          <a:stretch>
            <a:fillRect/>
          </a:stretch>
        </p:blipFill>
        <p:spPr bwMode="auto">
          <a:xfrm rot="4812411">
            <a:off x="453773" y="2057143"/>
            <a:ext cx="2697471" cy="203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карандаш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428736"/>
            <a:ext cx="24098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64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Украсим платочки»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исование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помощью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штампов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4" name="Picture 2" descr="G:\DCIM\102DEHH_\DSC_3831.JPG"/>
          <p:cNvPicPr>
            <a:picLocks noChangeAspect="1" noChangeArrowheads="1"/>
          </p:cNvPicPr>
          <p:nvPr/>
        </p:nvPicPr>
        <p:blipFill>
          <a:blip r:embed="rId3" cstate="print"/>
          <a:srcRect l="6550" t="15284" r="11571" b="6112"/>
          <a:stretch>
            <a:fillRect/>
          </a:stretch>
        </p:blipFill>
        <p:spPr bwMode="auto">
          <a:xfrm>
            <a:off x="6572264" y="1088691"/>
            <a:ext cx="2071702" cy="2983251"/>
          </a:xfrm>
          <a:prstGeom prst="rect">
            <a:avLst/>
          </a:prstGeom>
          <a:noFill/>
        </p:spPr>
      </p:pic>
      <p:pic>
        <p:nvPicPr>
          <p:cNvPr id="18435" name="Picture 3" descr="G:\DCIM\102DEHH_\DSC_3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2219772" cy="3329657"/>
          </a:xfrm>
          <a:prstGeom prst="rect">
            <a:avLst/>
          </a:prstGeom>
          <a:noFill/>
        </p:spPr>
      </p:pic>
      <p:pic>
        <p:nvPicPr>
          <p:cNvPr id="18436" name="Picture 4" descr="G:\DCIM\102DEHH_\DSC_3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71678"/>
            <a:ext cx="3071834" cy="2047889"/>
          </a:xfrm>
          <a:prstGeom prst="rect">
            <a:avLst/>
          </a:prstGeom>
          <a:noFill/>
        </p:spPr>
      </p:pic>
      <p:pic>
        <p:nvPicPr>
          <p:cNvPr id="18442" name="Picture 10" descr="http://img-fotki.yandex.ru/get/6612/16969765.90/0_6a49b_19b7fa45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000500"/>
            <a:ext cx="35147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«Цветочная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клумба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— коллективный рисунок, выполненный штампом из картофеля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7504" t="7779" r="6644"/>
          <a:stretch>
            <a:fillRect/>
          </a:stretch>
        </p:blipFill>
        <p:spPr bwMode="auto">
          <a:xfrm>
            <a:off x="3143240" y="3857628"/>
            <a:ext cx="4022754" cy="27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t="1872" r="19242"/>
          <a:stretch>
            <a:fillRect/>
          </a:stretch>
        </p:blipFill>
        <p:spPr bwMode="auto">
          <a:xfrm rot="4477327">
            <a:off x="83563" y="1868227"/>
            <a:ext cx="34491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l="16394" t="12368" r="19185" b="3744"/>
          <a:stretch>
            <a:fillRect/>
          </a:stretch>
        </p:blipFill>
        <p:spPr bwMode="auto">
          <a:xfrm rot="6330357">
            <a:off x="5940504" y="1203240"/>
            <a:ext cx="31209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кляк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861518"/>
            <a:ext cx="3203023" cy="3138963"/>
          </a:xfrm>
          <a:prstGeom prst="rect">
            <a:avLst/>
          </a:prstGeom>
          <a:noFill/>
        </p:spPr>
      </p:pic>
      <p:pic>
        <p:nvPicPr>
          <p:cNvPr id="13" name="Picture 2" descr="http://img-fotki.yandex.ru/get/6414/16969765.b1/0_6b6c4_a607349f_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643050"/>
            <a:ext cx="1285884" cy="1620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7166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Верба»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Коллективная работа. Рисование пальцами.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G:\DCIM\102DEHH_\DSC_3886.JPG"/>
          <p:cNvPicPr>
            <a:picLocks noChangeAspect="1" noChangeArrowheads="1"/>
          </p:cNvPicPr>
          <p:nvPr/>
        </p:nvPicPr>
        <p:blipFill>
          <a:blip r:embed="rId3" cstate="print"/>
          <a:srcRect t="16052" r="6098" b="6901"/>
          <a:stretch>
            <a:fillRect/>
          </a:stretch>
        </p:blipFill>
        <p:spPr bwMode="auto">
          <a:xfrm>
            <a:off x="357158" y="2285992"/>
            <a:ext cx="2786082" cy="3429024"/>
          </a:xfrm>
          <a:prstGeom prst="rect">
            <a:avLst/>
          </a:prstGeom>
          <a:noFill/>
        </p:spPr>
      </p:pic>
      <p:pic>
        <p:nvPicPr>
          <p:cNvPr id="20483" name="Picture 3" descr="G:\DCIM\102DEHH_\DSC_3869.JPG"/>
          <p:cNvPicPr>
            <a:picLocks noChangeAspect="1" noChangeArrowheads="1"/>
          </p:cNvPicPr>
          <p:nvPr/>
        </p:nvPicPr>
        <p:blipFill>
          <a:blip r:embed="rId4" cstate="print"/>
          <a:srcRect l="-856" b="10757"/>
          <a:stretch>
            <a:fillRect/>
          </a:stretch>
        </p:blipFill>
        <p:spPr bwMode="auto">
          <a:xfrm>
            <a:off x="5786446" y="785794"/>
            <a:ext cx="2960263" cy="3929090"/>
          </a:xfrm>
          <a:prstGeom prst="rect">
            <a:avLst/>
          </a:prstGeom>
          <a:noFill/>
        </p:spPr>
      </p:pic>
      <p:pic>
        <p:nvPicPr>
          <p:cNvPr id="20485" name="Picture 5" descr="Незна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214686"/>
            <a:ext cx="2071702" cy="335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003.radikal.ru/i203/1205/b3/ef485524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578647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9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5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291E1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очень привлекают нетрадиционные материалы, чем разнообразнее художественные материалы, тем интереснее с ними работать. Поэтому ознакомление дошкольников с нетрадиционными техниками рисования позволяет не просто повысить интерес детей к изобразительной деятельности, но и способствует развитию творческого воображения.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Применяя нетрадиционные методы рисования, мы пришли к выводу: если тебе нравится, когда глаза твоих детей блестят от восторга на занятиях, если ты хочешь, чтобы каждое занятие было праздником, если ты желаешь смеяться, удивляться и общаться с умными, творчески думающими детьми – нужно больше с ними наблюдать, рисовать и импровизировать.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намерены и дальше продолжать работу в этом направлении, так как нетрадиционная техника рисования открывает возможности развития у детей творческих способностей, фантазии, воображения.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брызги кра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9174"/>
            <a:ext cx="91440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278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22</cp:revision>
  <dcterms:created xsi:type="dcterms:W3CDTF">2019-04-09T09:50:01Z</dcterms:created>
  <dcterms:modified xsi:type="dcterms:W3CDTF">2019-05-26T12:19:07Z</dcterms:modified>
</cp:coreProperties>
</file>