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62" r:id="rId5"/>
    <p:sldId id="275" r:id="rId6"/>
    <p:sldId id="264" r:id="rId7"/>
    <p:sldId id="277" r:id="rId8"/>
    <p:sldId id="268" r:id="rId9"/>
    <p:sldId id="272" r:id="rId10"/>
    <p:sldId id="296" r:id="rId11"/>
    <p:sldId id="29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B7D1-956B-42EB-8A56-5DB75B5FF64C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14F4-BAB5-477B-8E52-580E17C89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Правописание безударных гласных в корне 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Правописание согласных в корне 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Правописание -Н- и -НН- в различных частях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Правописание НЕ с различными частями речи.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429652" y="61436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ÑÐ¾Ð³ÑÐ°Ð¼Ð¼Ñ Ð´Ð»Ñ Ð¿Ð¾ÑÑÑÐ¾ÐµÐ½Ð¸Ñ Ð¼ÐµÐ½ÑÐ°Ð»ÑÐ½ÑÑ ÐºÐ°ÑÑ: Coggle https://coggle.it Xmind htt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10940" r="12201" b="3811"/>
          <a:stretch>
            <a:fillRect/>
          </a:stretch>
        </p:blipFill>
        <p:spPr bwMode="auto">
          <a:xfrm>
            <a:off x="-36512" y="18000"/>
            <a:ext cx="9215849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626" t="10917" r="11413" b="3811"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2758" r="34537" b="5653"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2758" r="18746" b="113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3041" r="19151" b="11281"/>
          <a:stretch>
            <a:fillRect/>
          </a:stretch>
        </p:blipFill>
        <p:spPr bwMode="auto">
          <a:xfrm>
            <a:off x="0" y="18000"/>
            <a:ext cx="9143999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243408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243408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315416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4.bp.blogspot.com/-bWdz62oYFBk/UCrxA8rYmAI/AAAAAAAAAJo/qzKQXxcABGM/s1600/%D0%B7%D0%B0%D1%87%D0%B5%D0%BC+%D0%BA%D0%B0%D1%80%D1%82%D0%B0+%D1%83%D1%87%D0%B8%D1%82%D0%B5%D0%BB%D1%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000"/>
            <a:ext cx="9144000" cy="68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16624" y="6021288"/>
            <a:ext cx="349188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2758" r="19070" b="11180"/>
          <a:stretch>
            <a:fillRect/>
          </a:stretch>
        </p:blipFill>
        <p:spPr bwMode="auto">
          <a:xfrm>
            <a:off x="1" y="1800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2758" b="1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3559" b="115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1467544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https://fs00.infourok.ru/images/doc/202/230393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fs00.infourok.ru/images/doc/202/230393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00174"/>
            <a:ext cx="871296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93930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	</a:t>
            </a:r>
            <a:r>
              <a:rPr lang="ru-RU" sz="4000" b="1" dirty="0" smtClean="0">
                <a:solidFill>
                  <a:schemeClr val="bg1"/>
                </a:solidFill>
              </a:rPr>
              <a:t>Ментальная карта как инструмент формирования познавательной деятельности по работе с информацией и чтению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3203848" y="2492896"/>
            <a:ext cx="302433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life4health.ru/wp-content/uploads/2018/12/Super-pamyat_001_Toni-Byu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700000" cy="1800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347864" y="476672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МЫСЛИТЕЛЬНАЯ КАРТА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56176" y="764704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МЕНТАЛЬНАЯ КАРТА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16216" y="1988840"/>
            <a:ext cx="22322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ИНТЕЛЛЕКТА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948264" y="3429000"/>
            <a:ext cx="19807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МАЙНД-КАРТА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99592" y="5445224"/>
            <a:ext cx="30963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ПРЕДСТАВЛЕНИЙ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3528" y="4149080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УМА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51520" y="2780928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РАЗУМА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11560" y="1772816"/>
            <a:ext cx="19797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ПАМЯТИ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9632" y="764704"/>
            <a:ext cx="201622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СОЗНАНИЯ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660232" y="4725144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ИНТЕЛЛЕКТ-КАРТА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427984" y="5661248"/>
            <a:ext cx="230425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УМСТВЕННАЯ КАРТА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028" idx="0"/>
            <a:endCxn id="6" idx="4"/>
          </p:cNvCxnSpPr>
          <p:nvPr/>
        </p:nvCxnSpPr>
        <p:spPr>
          <a:xfrm flipH="1" flipV="1">
            <a:off x="4680012" y="1412776"/>
            <a:ext cx="1785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28" idx="0"/>
            <a:endCxn id="7" idx="3"/>
          </p:cNvCxnSpPr>
          <p:nvPr/>
        </p:nvCxnSpPr>
        <p:spPr>
          <a:xfrm flipV="1">
            <a:off x="4697864" y="1563719"/>
            <a:ext cx="1785217" cy="1001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28" idx="3"/>
            <a:endCxn id="8" idx="4"/>
          </p:cNvCxnSpPr>
          <p:nvPr/>
        </p:nvCxnSpPr>
        <p:spPr>
          <a:xfrm flipV="1">
            <a:off x="6047864" y="2852936"/>
            <a:ext cx="1584476" cy="61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28" idx="3"/>
            <a:endCxn id="9" idx="1"/>
          </p:cNvCxnSpPr>
          <p:nvPr/>
        </p:nvCxnSpPr>
        <p:spPr>
          <a:xfrm>
            <a:off x="6047864" y="3464904"/>
            <a:ext cx="1190471" cy="90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28" idx="3"/>
            <a:endCxn id="15" idx="1"/>
          </p:cNvCxnSpPr>
          <p:nvPr/>
        </p:nvCxnSpPr>
        <p:spPr>
          <a:xfrm>
            <a:off x="6047864" y="3464904"/>
            <a:ext cx="907637" cy="1376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28" idx="2"/>
          </p:cNvCxnSpPr>
          <p:nvPr/>
        </p:nvCxnSpPr>
        <p:spPr>
          <a:xfrm>
            <a:off x="4697864" y="4364904"/>
            <a:ext cx="954256" cy="1296544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28" idx="2"/>
            <a:endCxn id="10" idx="7"/>
          </p:cNvCxnSpPr>
          <p:nvPr/>
        </p:nvCxnSpPr>
        <p:spPr>
          <a:xfrm flipH="1">
            <a:off x="3542487" y="4364904"/>
            <a:ext cx="1155377" cy="1206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028" idx="1"/>
            <a:endCxn id="11" idx="6"/>
          </p:cNvCxnSpPr>
          <p:nvPr/>
        </p:nvCxnSpPr>
        <p:spPr>
          <a:xfrm flipH="1">
            <a:off x="2483768" y="3464904"/>
            <a:ext cx="864096" cy="11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28" idx="1"/>
            <a:endCxn id="12" idx="6"/>
          </p:cNvCxnSpPr>
          <p:nvPr/>
        </p:nvCxnSpPr>
        <p:spPr>
          <a:xfrm flipH="1" flipV="1">
            <a:off x="2411760" y="3212976"/>
            <a:ext cx="936104" cy="251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28" idx="1"/>
            <a:endCxn id="13" idx="5"/>
          </p:cNvCxnSpPr>
          <p:nvPr/>
        </p:nvCxnSpPr>
        <p:spPr>
          <a:xfrm flipH="1" flipV="1">
            <a:off x="2301350" y="2387443"/>
            <a:ext cx="1046514" cy="1077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8" idx="0"/>
            <a:endCxn id="14" idx="4"/>
          </p:cNvCxnSpPr>
          <p:nvPr/>
        </p:nvCxnSpPr>
        <p:spPr>
          <a:xfrm flipH="1" flipV="1">
            <a:off x="2267744" y="1484784"/>
            <a:ext cx="243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643306" y="4143380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MIND MAP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Когда мы лучше запоминаем?</a:t>
            </a:r>
            <a:endParaRPr lang="ru-RU" sz="6000" dirty="0"/>
          </a:p>
        </p:txBody>
      </p:sp>
      <p:pic>
        <p:nvPicPr>
          <p:cNvPr id="4" name="Picture 2" descr="https://upload.wikimedia.org/wikipedia/commons/thumb/9/97/Question_book.svg/1280px-Question_boo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14818"/>
            <a:ext cx="2278930" cy="1800000"/>
          </a:xfrm>
          <a:prstGeom prst="rect">
            <a:avLst/>
          </a:prstGeom>
          <a:noFill/>
        </p:spPr>
      </p:pic>
      <p:pic>
        <p:nvPicPr>
          <p:cNvPr id="5" name="Picture 4" descr="http://www.kidspeakenglish.com/wp-content/uploads/2017/08/listening1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7364"/>
            <a:ext cx="1800000" cy="1800000"/>
          </a:xfrm>
          <a:prstGeom prst="rect">
            <a:avLst/>
          </a:prstGeom>
          <a:noFill/>
        </p:spPr>
      </p:pic>
      <p:pic>
        <p:nvPicPr>
          <p:cNvPr id="6" name="Picture 6" descr="https://im0-tub-ru.yandex.net/i?id=8c73101b7b5ff1db0fa39f6c3faa4c0d&amp;n=13"/>
          <p:cNvPicPr>
            <a:picLocks noChangeAspect="1" noChangeArrowheads="1"/>
          </p:cNvPicPr>
          <p:nvPr/>
        </p:nvPicPr>
        <p:blipFill>
          <a:blip r:embed="rId4" cstate="print"/>
          <a:srcRect l="11024" t="9922" r="11805" b="10702"/>
          <a:stretch>
            <a:fillRect/>
          </a:stretch>
        </p:blipFill>
        <p:spPr bwMode="auto">
          <a:xfrm>
            <a:off x="2143108" y="0"/>
            <a:ext cx="1575000" cy="1800000"/>
          </a:xfrm>
          <a:prstGeom prst="rect">
            <a:avLst/>
          </a:prstGeom>
          <a:noFill/>
        </p:spPr>
      </p:pic>
      <p:pic>
        <p:nvPicPr>
          <p:cNvPr id="7" name="Picture 8" descr="https://st.depositphotos.com/2510389/2922/v/950/depositphotos_29221091-stock-illustration-illustration-of-ear-to-grindst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1260353" cy="1800000"/>
          </a:xfrm>
          <a:prstGeom prst="rect">
            <a:avLst/>
          </a:prstGeom>
          <a:noFill/>
        </p:spPr>
      </p:pic>
      <p:pic>
        <p:nvPicPr>
          <p:cNvPr id="8" name="Picture 10" descr="https://i.ebayimg.com/images/g/zlIAAOSw~bFWMF7s/s-l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714620"/>
            <a:ext cx="2292995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Стандартные виды записи</a:t>
            </a:r>
            <a:endParaRPr lang="ru-RU" b="1" dirty="0"/>
          </a:p>
        </p:txBody>
      </p:sp>
      <p:pic>
        <p:nvPicPr>
          <p:cNvPr id="4" name="Picture 2" descr="https://openclipart.org/image/2400px/svg_to_png/184621/text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1941916" cy="1800000"/>
          </a:xfrm>
          <a:prstGeom prst="rect">
            <a:avLst/>
          </a:prstGeom>
          <a:noFill/>
        </p:spPr>
      </p:pic>
      <p:pic>
        <p:nvPicPr>
          <p:cNvPr id="19458" name="Picture 2" descr="http://distance.edu.vn.ua/books/programming8/3_16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428868"/>
            <a:ext cx="2627318" cy="3600000"/>
          </a:xfrm>
          <a:prstGeom prst="rect">
            <a:avLst/>
          </a:prstGeom>
          <a:noFill/>
        </p:spPr>
      </p:pic>
      <p:pic>
        <p:nvPicPr>
          <p:cNvPr id="19460" name="Picture 4" descr="https://rabota-na-kompjutere.ru/wp-content/uploads/2016/03/opros-v-youtu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140" y="2557694"/>
            <a:ext cx="1800000" cy="1800000"/>
          </a:xfrm>
          <a:prstGeom prst="rect">
            <a:avLst/>
          </a:prstGeom>
          <a:noFill/>
        </p:spPr>
      </p:pic>
      <p:pic>
        <p:nvPicPr>
          <p:cNvPr id="19462" name="Picture 6" descr="https://openclipart.org/image/2400px/svg_to_png/183575/eco-green-growth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428736"/>
            <a:ext cx="1800000" cy="1800000"/>
          </a:xfrm>
          <a:prstGeom prst="rect">
            <a:avLst/>
          </a:prstGeom>
          <a:noFill/>
        </p:spPr>
      </p:pic>
      <p:pic>
        <p:nvPicPr>
          <p:cNvPr id="19464" name="Picture 8" descr="https://amsrus.ru/wp-content/uploads/2017/05/rejting-prodaz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71942"/>
            <a:ext cx="1881123" cy="180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786322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Текст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6072206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Диаграмма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3500438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График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429132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Список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6000768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Таблица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 rot="19327606">
            <a:off x="-1165" y="2853772"/>
            <a:ext cx="9254194" cy="123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ЛИНЕЙНЫЙ СПОСОБ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b="1" dirty="0" smtClean="0"/>
              <a:t>Интеллект-карта </a:t>
            </a:r>
            <a:r>
              <a:rPr lang="en-US" b="1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способ отобразить нелинейность процесса мышления в графическом виде.</a:t>
            </a:r>
            <a:endParaRPr lang="ru-RU" dirty="0"/>
          </a:p>
        </p:txBody>
      </p:sp>
      <p:pic>
        <p:nvPicPr>
          <p:cNvPr id="4" name="Picture 2" descr="https://ds04.infourok.ru/uploads/ex/0916/0019bf1d-37b17822/img24.jpg"/>
          <p:cNvPicPr>
            <a:picLocks noChangeAspect="1" noChangeArrowheads="1"/>
          </p:cNvPicPr>
          <p:nvPr/>
        </p:nvPicPr>
        <p:blipFill>
          <a:blip r:embed="rId2" cstate="print"/>
          <a:srcRect t="18500" r="18101"/>
          <a:stretch>
            <a:fillRect/>
          </a:stretch>
        </p:blipFill>
        <p:spPr bwMode="auto">
          <a:xfrm>
            <a:off x="142877" y="1818024"/>
            <a:ext cx="8929717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кабинет 38\Desktop\метапредметные результаты\структура 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2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составления </a:t>
            </a:r>
            <a:br>
              <a:rPr lang="ru-RU" dirty="0" smtClean="0"/>
            </a:br>
            <a:r>
              <a:rPr lang="ru-RU" dirty="0" err="1" smtClean="0"/>
              <a:t>интеллект-карт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www.kurako.com/Partners/Optima/adbimage/2182/w1280/iss_6075_00666-fernwartung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312" y="1571612"/>
            <a:ext cx="4321688" cy="28800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072198" y="4572008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Через </a:t>
            </a:r>
            <a:r>
              <a:rPr lang="ru-RU" b="1" dirty="0" err="1" smtClean="0"/>
              <a:t>Интернет-сервисы</a:t>
            </a:r>
            <a:endParaRPr lang="ru-RU" b="1" dirty="0"/>
          </a:p>
        </p:txBody>
      </p:sp>
      <p:pic>
        <p:nvPicPr>
          <p:cNvPr id="26630" name="Picture 6" descr="http://mirfactov.com/wp-content/uploads/1456.jpg"/>
          <p:cNvPicPr>
            <a:picLocks noChangeAspect="1" noChangeArrowheads="1"/>
          </p:cNvPicPr>
          <p:nvPr/>
        </p:nvPicPr>
        <p:blipFill>
          <a:blip r:embed="rId4"/>
          <a:srcRect l="24268" r="5622"/>
          <a:stretch>
            <a:fillRect/>
          </a:stretch>
        </p:blipFill>
        <p:spPr bwMode="auto">
          <a:xfrm>
            <a:off x="285720" y="1500174"/>
            <a:ext cx="3714776" cy="288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22860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5" action="ppaction://hlinksldjump"/>
              </a:rPr>
              <a:t>Рукописная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84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Стандартные виды записи</vt:lpstr>
      <vt:lpstr>Слайд 7</vt:lpstr>
      <vt:lpstr>Слайд 8</vt:lpstr>
      <vt:lpstr>Варианты составления  интеллект-карт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38</dc:creator>
  <cp:lastModifiedBy>кабинет 38</cp:lastModifiedBy>
  <cp:revision>134</cp:revision>
  <dcterms:created xsi:type="dcterms:W3CDTF">2019-03-28T08:25:03Z</dcterms:created>
  <dcterms:modified xsi:type="dcterms:W3CDTF">2019-04-26T04:18:22Z</dcterms:modified>
</cp:coreProperties>
</file>