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9" r:id="rId2"/>
    <p:sldId id="256" r:id="rId3"/>
    <p:sldId id="258" r:id="rId4"/>
    <p:sldId id="260" r:id="rId5"/>
    <p:sldId id="261" r:id="rId6"/>
    <p:sldId id="266" r:id="rId7"/>
    <p:sldId id="269" r:id="rId8"/>
    <p:sldId id="263" r:id="rId9"/>
    <p:sldId id="264" r:id="rId10"/>
    <p:sldId id="268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7C849-E066-486E-BB5C-8C3CA0468A90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61E5-573A-4519-AE19-7EDCC1825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1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761E5-573A-4519-AE19-7EDCC18259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5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42498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развития профилактической деятельности в образовательных организациях Самарской области «Ключ к здоровому обществу - в профилактике»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1700808"/>
            <a:ext cx="5708104" cy="46085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выступления: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общества на занятиях конным спортом»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профилактической деятельности в образовательных организациях в процессе социализации молодежи и формирования здорового общества »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Кочеткова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Геннадьевна,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методист конноспортивного подразделения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Девлезеркино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дополнительного образования «Лидер»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астер\Desktop\к 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08004"/>
            <a:ext cx="2619369" cy="18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стер\Desktop\Новая папка (2)\к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2" y="4661996"/>
            <a:ext cx="2637023" cy="19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стер\Desktop\Новая папка (2)\к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60220"/>
            <a:ext cx="3018649" cy="18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стер\Desktop\э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8" y="1334623"/>
            <a:ext cx="2091829" cy="27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стер\Desktop\эк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5" y="1334623"/>
            <a:ext cx="2209057" cy="29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стер\Desktop\эк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89" y="1334623"/>
            <a:ext cx="2145658" cy="28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79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9807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будни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4476548"/>
            <a:ext cx="2952328" cy="242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2445468"/>
            <a:ext cx="3217343" cy="202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pp.userapi.com/c850016/v850016379/90e0c/feX3bCdBpl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04" y="3318816"/>
            <a:ext cx="2980648" cy="357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мастер\Desktop\к 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5" y="2347830"/>
            <a:ext cx="3146547" cy="24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стер\Desktop\к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66" y="1029589"/>
            <a:ext cx="3133250" cy="22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стер\Desktop\к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5" y="0"/>
            <a:ext cx="3129437" cy="24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стер\Desktop\суб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52" y="4696710"/>
            <a:ext cx="3243200" cy="21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стер\Desktop\к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9265" cy="24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стер\Desktop\концов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9437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776864" cy="460851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endParaRPr lang="ru-RU" sz="5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Верховая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езда и общение с пони и лошадью полезны для детей, и родители должны с энтузиазмом отнестись к любому новому активному увлечению, которое отвлечет ребенка от ТВ и компьютера. Лошадь имеют огромную популярность во всем мире, но в нашей стране они начали появляться не так давно. Раньше пони и лошади  катали детей в парках, а в немногочисленные детские группы было практически невозможно попасть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8600" b="1" dirty="0">
                <a:solidFill>
                  <a:schemeClr val="tx1"/>
                </a:solidFill>
                <a:latin typeface="Times New Roman"/>
                <a:ea typeface="Times New Roman"/>
              </a:rPr>
              <a:t>Цель </a:t>
            </a:r>
            <a:r>
              <a:rPr lang="ru-RU" sz="8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5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формирование социально-активной жизненной позиции детей при помощи  верховой езды</a:t>
            </a:r>
          </a:p>
          <a:p>
            <a:pPr algn="ctr">
              <a:lnSpc>
                <a:spcPct val="150000"/>
              </a:lnSpc>
            </a:pPr>
            <a:endParaRPr lang="ru-RU" sz="5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образовательной деятельности: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7624357" cy="42427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состояние здоровья воспитанников;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устойчивый интерес к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занятиям;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динамика роста индивидуальных  показателей общей физической подготовки;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начальный  уровень освоения техники в  избранном виде спорта. </a:t>
            </a:r>
          </a:p>
        </p:txBody>
      </p:sp>
    </p:spTree>
    <p:extLst>
      <p:ext uri="{BB962C8B-B14F-4D97-AF65-F5344CB8AC3E}">
        <p14:creationId xmlns:p14="http://schemas.microsoft.com/office/powerpoint/2010/main" val="4303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8892480" cy="64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дисциплины: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9" y="980728"/>
            <a:ext cx="7596832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верховая езда с преодолением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C:\Users\мастер\Desktop\Новая папка (2)\б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2963"/>
            <a:ext cx="6336704" cy="42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7" y="260648"/>
            <a:ext cx="7550224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Выездка — это управление лошадью на различных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походках</a:t>
            </a:r>
            <a:endParaRPr lang="ru-RU" sz="3600" dirty="0"/>
          </a:p>
        </p:txBody>
      </p:sp>
      <p:pic>
        <p:nvPicPr>
          <p:cNvPr id="3074" name="Picture 2" descr="C:\Users\мастер\Desktop\выездк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564904"/>
            <a:ext cx="4248472" cy="30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мастер\Desktop\к 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43" y="2564904"/>
            <a:ext cx="40146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7595" y="0"/>
            <a:ext cx="8229600" cy="5146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мастер\Desktop\Новая папка (2)\бессоновские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199" y="4663480"/>
            <a:ext cx="3109494" cy="21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стер\Desktop\Новая папка (2)\кубок г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8" y="2591552"/>
            <a:ext cx="3244264" cy="216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стер\Desktop\Новая папка (2)\б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99" y="2620453"/>
            <a:ext cx="3019801" cy="213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мастер\Desktop\Новая папка (2)\гл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9" y="4741267"/>
            <a:ext cx="3174259" cy="211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стер\Desktop\к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02" y="514667"/>
            <a:ext cx="2807715" cy="21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стер\Desktop\к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77" y="551030"/>
            <a:ext cx="3563888" cy="20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стер\Desktop\к 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20" y="4702830"/>
            <a:ext cx="3062772" cy="22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стер\Desktop\к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86" y="514667"/>
            <a:ext cx="3079250" cy="21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стер\Desktop\к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20" y="2620452"/>
            <a:ext cx="3242500" cy="212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0682" y="332656"/>
            <a:ext cx="6689670" cy="648072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результативность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32848" cy="56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47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1" y="476672"/>
            <a:ext cx="697416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Кубок Ульяновской области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мастер\Desktop\у 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72" y="1484784"/>
            <a:ext cx="3745527" cy="249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стер\Desktop\ун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47918"/>
            <a:ext cx="2801549" cy="42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стер\Desktop\ундо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815536" cy="25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7" y="260648"/>
            <a:ext cx="75502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Кубок КСК «Гермес»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Саратовская область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мастер\Desktop\гер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162651"/>
            <a:ext cx="2780029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стер\Desktop\г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669493" cy="35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стер\Desktop\г3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2448272" cy="37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564</TotalTime>
  <Words>219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Областная  научно-практическая конференция по вопросам развития профилактической деятельности в образовательных организациях Самарской области «Ключ к здоровому обществу - в профилактике»</vt:lpstr>
      <vt:lpstr>Актуальность:</vt:lpstr>
      <vt:lpstr> Ожидаемые результаты образовательной деятельности:  </vt:lpstr>
      <vt:lpstr>Спортивные дисциплины:</vt:lpstr>
      <vt:lpstr>Выездка — это управление лошадью на различных походках</vt:lpstr>
      <vt:lpstr>Наша соревнования</vt:lpstr>
      <vt:lpstr>Презентация PowerPoint</vt:lpstr>
      <vt:lpstr>Кубок Ульяновской области</vt:lpstr>
      <vt:lpstr> Кубок КСК «Гермес»  Саратовская область</vt:lpstr>
      <vt:lpstr>Презентация PowerPoint</vt:lpstr>
      <vt:lpstr>         Наши будни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</dc:creator>
  <cp:lastModifiedBy>Пользователь Windows</cp:lastModifiedBy>
  <cp:revision>26</cp:revision>
  <dcterms:created xsi:type="dcterms:W3CDTF">2018-11-15T05:38:52Z</dcterms:created>
  <dcterms:modified xsi:type="dcterms:W3CDTF">2018-11-26T10:19:49Z</dcterms:modified>
</cp:coreProperties>
</file>