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65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2BC5-B91A-411B-9AA0-F991AF5A970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9DC3-BC50-40B7-BB9C-89FE0FAD1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9DC3-BC50-40B7-BB9C-89FE0FAD10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2AF-7DF1-461C-A165-E89827465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9255-EAD0-48D6-899F-D1ADD111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E445-5C9E-44B4-B924-B4C9DF749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380D5-ED16-4F46-88B8-5319404895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A265-1176-4DDA-BC3D-F84A6BF8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8CA5-6F61-4EC7-9E67-F0D6A448F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8B6E-6A7D-435B-82DD-76B9BBD03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BD04-05AF-4AC9-AAB3-25E2C611C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8FD4-6412-490D-AD93-3FEF585FB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607F-9C8B-4FF8-B050-97C6F9614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C81-A6B7-4EEA-9D20-AC0B83489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DF5592-F82B-4ADD-9CF9-668D61506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54F421-84CF-4B3B-AE51-C07126ACB8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9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7851648" cy="1828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+mn-lt"/>
              </a:rPr>
              <a:t>МУНИЦИПАЛЬНОЕ БЮДЖЕТНОЕ ОБРАЗОВАТЕЛЬНОЕ УЧРЕЖДЕНИЕ ДОПОЛНИТЕЛЬНОГО ОБРАЗОВАНИЯ ДЕТЕЙ СТАНЦИЯ ЮНЫХ НАТУРАЛИСТОВ Г.ВЯЗЬМЫ СМОЛЕНСКОЙ ОБЛАСТИ.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ИССЛЕДОВАТЕЛЬСКАЯ РАБОТА</a:t>
            </a:r>
            <a:br>
              <a:rPr lang="ru-RU" sz="20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«Размножение в домашних условиях гигантской африканской сухопутной улитки </a:t>
            </a:r>
            <a:r>
              <a:rPr lang="ru-RU" sz="2400" dirty="0" err="1" smtClean="0">
                <a:latin typeface="+mn-lt"/>
              </a:rPr>
              <a:t>ахатины</a:t>
            </a:r>
            <a:r>
              <a:rPr lang="ru-RU" sz="2400" dirty="0" smtClean="0">
                <a:latin typeface="+mn-lt"/>
              </a:rPr>
              <a:t>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00800" cy="1752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1600" b="1" dirty="0" smtClean="0"/>
              <a:t>Автор: Скороходова Анастасия 9 класс, объединение «Наши питомцы»</a:t>
            </a:r>
          </a:p>
          <a:p>
            <a:pPr eaLnBrk="1" hangingPunct="1">
              <a:defRPr/>
            </a:pPr>
            <a:r>
              <a:rPr lang="ru-RU" sz="1600" b="1" dirty="0" smtClean="0"/>
              <a:t>Руководитель: </a:t>
            </a:r>
            <a:r>
              <a:rPr lang="ru-RU" sz="1600" b="1" dirty="0" err="1" smtClean="0"/>
              <a:t>Песенкова</a:t>
            </a:r>
            <a:r>
              <a:rPr lang="ru-RU" sz="1600" b="1" dirty="0" smtClean="0"/>
              <a:t> Татьяна Юрьевна, педагог дополнительного образования.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M00133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12441" y="411560"/>
            <a:ext cx="4388644" cy="585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M00134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4102894" cy="5470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M00222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6477000" cy="4857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PS_TiCJdqfg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4464844" cy="595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M00137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4191000" cy="558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smtClean="0"/>
              <a:t>Список использованных источников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Интернет сайт-</a:t>
            </a:r>
            <a:r>
              <a:rPr lang="en-US" smtClean="0"/>
              <a:t>www.ahatin.ru</a:t>
            </a:r>
          </a:p>
          <a:p>
            <a:pPr eaLnBrk="1" hangingPunct="1">
              <a:defRPr/>
            </a:pPr>
            <a:r>
              <a:rPr lang="ru-RU" smtClean="0"/>
              <a:t>Личный фотоархив.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8382000" cy="3200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38"/>
              </a:avLst>
            </a:prstTxWarp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400" b="1" kern="1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/>
                <a:cs typeface="Arial"/>
              </a:rPr>
              <a:t>Спасибо за внимание</a:t>
            </a:r>
            <a:endParaRPr lang="ru-RU" sz="4400" b="1" kern="10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Цель и задачи исследования.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/>
              <a:t>Целью моего исследования являлось изучение размножения в домашних условиях гигантской африканской улитки </a:t>
            </a:r>
            <a:r>
              <a:rPr lang="ru-RU" sz="2000" b="1" dirty="0" err="1" smtClean="0"/>
              <a:t>ахатины</a:t>
            </a:r>
            <a:r>
              <a:rPr lang="ru-RU" sz="2000" b="1" dirty="0" smtClean="0"/>
              <a:t> и получении ее потомства.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Задачи исследования: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/>
              <a:t>Научится разводить улиток.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/>
              <a:t>Создать условия для выращивания здорового потомства улиток.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/>
              <a:t>Изучить сложности, возникающие при разведении и выращивании потомства.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/>
              <a:t>Разобрать рекомендации для вновь заводящих по правильному уходу и содержанию улиток.</a:t>
            </a:r>
          </a:p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endParaRPr lang="ru-RU" sz="2000" b="1" dirty="0" smtClean="0"/>
          </a:p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Методика исследования.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000" dirty="0" smtClean="0"/>
              <a:t>Исследование проводится визуально, только при непосредственном наблюдении за жизнедеятельностью животного и включает в себя: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Ежедневный уход за грунтом в террариуме.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Постоянное кормление и уборка.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Уборка террариума.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Осмотр грунта на предмет появления молодых улиток из яиц.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Профилактика болезней, кальциевая подкормка.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Осмотр </a:t>
            </a:r>
            <a:r>
              <a:rPr lang="ru-RU" sz="2000" dirty="0" err="1" smtClean="0"/>
              <a:t>улитят</a:t>
            </a:r>
            <a:r>
              <a:rPr lang="ru-RU" sz="2000" dirty="0" smtClean="0"/>
              <a:t> на выявление заболеваний раковины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 smtClean="0"/>
              <a:t>1.Ахатины – яйцекладущие улитки, через дыхальце улитки можно увидеть вынашиваемые яйца. Яйца улитки откладываются прямо в грунт или в выкопанную ямку.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 smtClean="0"/>
              <a:t>2.В кладке может быть от 20 до 300 яиц, но чаще бывает до сотни. С момента спаривания до вскрытия яиц проходит от 1 до 1.5 месяцев. Вскрытие происходит не одновременно.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 smtClean="0"/>
              <a:t>3.Яйца улиток бывают от 2мм до 5мм, они белого цвета, правильной овальной формы, довольно крупные.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 smtClean="0"/>
              <a:t>4.Грунт опрыскиваю ежедневно.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 smtClean="0"/>
              <a:t>5.Кормлю улиток 1 раз в день, обязательно дою панцирь каракатицы, таблетки </a:t>
            </a:r>
            <a:r>
              <a:rPr lang="ru-RU" sz="1700" dirty="0" err="1" smtClean="0"/>
              <a:t>глюконата</a:t>
            </a:r>
            <a:r>
              <a:rPr lang="ru-RU" sz="1700" dirty="0" smtClean="0"/>
              <a:t> кальция, сухой </a:t>
            </a:r>
            <a:r>
              <a:rPr lang="ru-RU" sz="1700" dirty="0" err="1" smtClean="0"/>
              <a:t>гаммарус</a:t>
            </a:r>
            <a:r>
              <a:rPr lang="ru-RU" sz="1700" dirty="0" smtClean="0"/>
              <a:t>, кормлю овощами и фруктами , листьями салата.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 smtClean="0"/>
              <a:t>6.Малыши вылупляются из яиц на третьей неделе. Они совсем крошечные, полупрозрачные и очень хрупкие.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 smtClean="0"/>
              <a:t>7.Малышей лучше  содержать вместе с родителями, если позволяет место.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 smtClean="0"/>
              <a:t>8.Кальций является важным компонентом для развития и здорового роста молодых </a:t>
            </a:r>
            <a:r>
              <a:rPr lang="ru-RU" sz="1700" dirty="0" err="1" smtClean="0"/>
              <a:t>улиточек</a:t>
            </a:r>
            <a:r>
              <a:rPr lang="ru-RU" sz="1700" dirty="0" smtClean="0"/>
              <a:t>, этим нельзя пренебрегать.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 smtClean="0"/>
              <a:t>9.Из 98 вылупившихся молодых улиток 20 штук (5%) оказались альбиносами.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 smtClean="0"/>
              <a:t>10.Если улитки отложили очередную кладку яиц, а вы больше не желаете от них потомства, ее надо удалить вместе с грунтом в сухое место.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 smtClean="0"/>
              <a:t>11.Молодых улиток лучше стараться не пересаживать хотя бы недели три.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Результаты исследования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Выводы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  <a:buNone/>
              <a:defRPr/>
            </a:pPr>
            <a:r>
              <a:rPr lang="ru-RU" sz="1800" dirty="0" smtClean="0"/>
              <a:t>1.С </a:t>
            </a:r>
            <a:r>
              <a:rPr lang="ru-RU" sz="1800" dirty="0" smtClean="0"/>
              <a:t>момента первого </a:t>
            </a:r>
            <a:r>
              <a:rPr lang="ru-RU" sz="1800" dirty="0" err="1" smtClean="0"/>
              <a:t>вылупления</a:t>
            </a:r>
            <a:r>
              <a:rPr lang="ru-RU" sz="1800" dirty="0" smtClean="0"/>
              <a:t> яиц не надо спешить убирать грунт, так как </a:t>
            </a:r>
            <a:r>
              <a:rPr lang="ru-RU" sz="1800" dirty="0" err="1" smtClean="0"/>
              <a:t>улитята</a:t>
            </a:r>
            <a:r>
              <a:rPr lang="ru-RU" sz="1800" dirty="0" smtClean="0"/>
              <a:t> вылупляются в разные сроки, обязательное условие их появления на свет – умеренное увлажнение грунта и тепло</a:t>
            </a:r>
            <a:r>
              <a:rPr lang="ru-RU" sz="1800" dirty="0" smtClean="0"/>
              <a:t>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ru-RU" sz="1800" dirty="0" smtClean="0"/>
              <a:t>2.Если улитка разбросала яйца по всему грунту, желательно собрать их в одну кучу и поместить ямку в грунте, но как правило кладка происходит водном месте.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ru-RU" sz="1800" dirty="0" smtClean="0"/>
              <a:t>3.Кормить </a:t>
            </a:r>
            <a:r>
              <a:rPr lang="ru-RU" sz="1800" dirty="0" err="1" smtClean="0"/>
              <a:t>улитят</a:t>
            </a:r>
            <a:r>
              <a:rPr lang="ru-RU" sz="1800" dirty="0" smtClean="0"/>
              <a:t> надо много, также как и взрослых 1 раз в день вечером их кормят через месяц. До того времени желательно, чтобы еда лежала в аквариуме хотя бы 2 раза в день. Остатки надо убирать, чтобы не завелся грибок и насекомые.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ru-RU" sz="1800" dirty="0" smtClean="0"/>
              <a:t>4.Если кальция в рационе молодых улиток мало, их раковины становятся ломкими, а на них появляется белый налет. Лечить его сложно, главное не упустить время, иначе улитки гибнут.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ru-RU" sz="1800" dirty="0" smtClean="0"/>
              <a:t>5.Лучше всего приучать молодых улиток есть разные виды овощей и фруктов: огурец, помидоры, груши, некоторые с удовольствием поедают не кислые ягоды, арбуз, яблоки. Обязательно вводить в рацион улиток сухой </a:t>
            </a:r>
            <a:r>
              <a:rPr lang="ru-RU" sz="1800" dirty="0" err="1" smtClean="0"/>
              <a:t>гаммарус</a:t>
            </a:r>
            <a:r>
              <a:rPr lang="ru-RU" sz="1800" dirty="0" smtClean="0"/>
              <a:t>, он как белок необходим для мышечного роста, а также сухие овсяные хлопья. Мои улитки их очень любят и едят с удовольствием.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ru-RU" sz="1800" dirty="0" smtClean="0"/>
              <a:t>6.Чтобы родители не страдали, их лучше кормить отдельно от детей.</a:t>
            </a:r>
            <a:endParaRPr lang="ru-RU" sz="1800" dirty="0" smtClean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None/>
              <a:defRPr/>
            </a:pPr>
            <a:r>
              <a:rPr lang="ru-RU" sz="1800" dirty="0" smtClean="0"/>
              <a:t>7.Лучше всего содержать малышей с родителями в одном аквариуме, так они лучше растут, активнее себя ведут. Взрослые улитки не вредят малышам, если аквариум переполнен.</a:t>
            </a:r>
          </a:p>
          <a:p>
            <a:pPr marL="457200" indent="-457200" eaLnBrk="1" hangingPunct="1">
              <a:lnSpc>
                <a:spcPct val="80000"/>
              </a:lnSpc>
              <a:buNone/>
              <a:defRPr/>
            </a:pPr>
            <a:r>
              <a:rPr lang="ru-RU" sz="1800" dirty="0" smtClean="0"/>
              <a:t>8.Среди улиток также есть альбиносы. Родители моих </a:t>
            </a:r>
            <a:r>
              <a:rPr lang="ru-RU" sz="1800" dirty="0" err="1" smtClean="0"/>
              <a:t>улиточек</a:t>
            </a:r>
            <a:r>
              <a:rPr lang="ru-RU" sz="1800" dirty="0" smtClean="0"/>
              <a:t> из того вида </a:t>
            </a:r>
            <a:r>
              <a:rPr lang="ru-RU" sz="1800" dirty="0" err="1" smtClean="0"/>
              <a:t>ахатин</a:t>
            </a:r>
            <a:r>
              <a:rPr lang="ru-RU" sz="1800" dirty="0" smtClean="0"/>
              <a:t>, в котором рождается 5% альбиносов. Сами родители альбиносами не являются, а потомство дало 5% альбиносов со светло-желтыми однородными раковинами. Я предполагаю также, что в размножении участвовали другие </a:t>
            </a:r>
            <a:r>
              <a:rPr lang="ru-RU" sz="1800" dirty="0" err="1" smtClean="0"/>
              <a:t>ахатины</a:t>
            </a:r>
            <a:r>
              <a:rPr lang="ru-RU" sz="1800" dirty="0" smtClean="0"/>
              <a:t> из другого вида (у меня было 3 вида), так как в дальнейшем я увидела </a:t>
            </a:r>
            <a:r>
              <a:rPr lang="ru-RU" sz="1800" dirty="0" err="1" smtClean="0"/>
              <a:t>улитят</a:t>
            </a:r>
            <a:r>
              <a:rPr lang="ru-RU" sz="1800" dirty="0" smtClean="0"/>
              <a:t>, совершенно с другой окраской раковинки, не как у родителей. Такое может быть в случае, если спаривание с другой улиткой произошло ранее, а яйца от этого спаривания остались в теле улитки. У этих улиток такое происходит.</a:t>
            </a:r>
          </a:p>
          <a:p>
            <a:pPr marL="457200" indent="-457200" eaLnBrk="1" hangingPunct="1">
              <a:lnSpc>
                <a:spcPct val="80000"/>
              </a:lnSpc>
              <a:buNone/>
              <a:defRPr/>
            </a:pPr>
            <a:r>
              <a:rPr lang="ru-RU" sz="1800" dirty="0" smtClean="0"/>
              <a:t>9.В случае, если улитки отложили яйца, а вы не хотите потомства, обязательно удалите его в сухое место вместе с грунтом. В противном случае получите нежелательное потомство, от которого будет трудно избавиться.</a:t>
            </a:r>
          </a:p>
          <a:p>
            <a:pPr marL="457200" indent="-457200" eaLnBrk="1" hangingPunct="1">
              <a:lnSpc>
                <a:spcPct val="80000"/>
              </a:lnSpc>
              <a:buNone/>
              <a:defRPr/>
            </a:pPr>
            <a:r>
              <a:rPr lang="ru-RU" sz="1800" dirty="0" smtClean="0"/>
              <a:t>10.Осторожно надо обращаться с молодыми улитками, их раковинки такие хрупкие, что не составит труда даже случайно их повредить, они от этого гибнут. Если потомство важно для вас, постарайтесь первые три недели </a:t>
            </a:r>
            <a:r>
              <a:rPr lang="ru-RU" sz="1800" dirty="0" smtClean="0"/>
              <a:t>после </a:t>
            </a:r>
            <a:r>
              <a:rPr lang="ru-RU" sz="1800" dirty="0" err="1" smtClean="0"/>
              <a:t>вылупления</a:t>
            </a:r>
            <a:r>
              <a:rPr lang="ru-RU" sz="1800" dirty="0" smtClean="0"/>
              <a:t> меньше тревожить и трогать малышей.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Перспективы исследования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Несмотря на неприхотливость, </a:t>
            </a:r>
            <a:r>
              <a:rPr lang="ru-RU" dirty="0" err="1" smtClean="0"/>
              <a:t>ахатины</a:t>
            </a:r>
            <a:r>
              <a:rPr lang="ru-RU" dirty="0" smtClean="0"/>
              <a:t> очень хрупкие существа и бывают повреждены многими видами различных болезней. В перспективе я хотела бы научиться самостоятельно справляться с болезнями моих питомцев, чтобы они всегда радовали глаз своей красотой и необычностью.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M00126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524000" y="1295400"/>
            <a:ext cx="6553200" cy="4914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AM00135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88641" y="487760"/>
            <a:ext cx="4388644" cy="585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842</Words>
  <Application>Microsoft PowerPoint</Application>
  <PresentationFormat>Экран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БЮДЖЕТНОЕ ОБРАЗОВАТЕЛЬНОЕ УЧРЕЖДЕНИЕ ДОПОЛНИТЕЛЬНОГО ОБРАЗОВАНИЯ ДЕТЕЙ СТАНЦИЯ ЮНЫХ НАТУРАЛИСТОВ Г.ВЯЗЬМЫ СМОЛЕНСКОЙ ОБЛАСТИ.  ИССЛЕДОВАТЕЛЬСКАЯ РАБОТА «Размножение в домашних условиях гигантской африканской сухопутной улитки ахатины»</vt:lpstr>
      <vt:lpstr>Цель и задачи исследования.</vt:lpstr>
      <vt:lpstr>Методика исследования.</vt:lpstr>
      <vt:lpstr>Результаты исследования</vt:lpstr>
      <vt:lpstr>Выводы</vt:lpstr>
      <vt:lpstr>Слайд 6</vt:lpstr>
      <vt:lpstr>Перспективы исследования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Список использованных источников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Виктория</dc:creator>
  <cp:lastModifiedBy>dns</cp:lastModifiedBy>
  <cp:revision>42</cp:revision>
  <cp:lastPrinted>1601-01-01T00:00:00Z</cp:lastPrinted>
  <dcterms:created xsi:type="dcterms:W3CDTF">2013-04-10T19:39:25Z</dcterms:created>
  <dcterms:modified xsi:type="dcterms:W3CDTF">2014-04-04T13:14:08Z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