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i.ytimg.com/vi/Eeco60UsE8w/maxresdefaul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76889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РЕЧЕВАЯ ГОТОВНОСТЬ РЕБЕНКА К ШКОЛЕ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– логопед: Зырянова Оксана Николаевна,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МКДОУ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 18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с.Демарино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Факторы риска неуспеваемости в школе: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-неспособность понять инструкцию;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 умение организовать свою работу;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-низкий уровень развития памяти;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-бедный запас слов;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-неумение грамотно строить предложение;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-нарушение звукопроизношения;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-низкий уровень координации движений пальцев;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 умение различать фигуры.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могут сделать родители, чтобы обеспечить речевую готовность ребёнка к школе?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-Создать в семье условия, благоприятные для общего и речевого развития детей;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-проводить целенаправленную и систематическую работу по речевому развитию детей и необходимую коррекцию недостатков в развитии речи;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 ругать ребенка за неправильную речь;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-ненавязчиво исправлять неправильное произношение;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 заострять внимание на запинках и повторах слогов и слов;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-осуществлять позитивный настрой ребенка на занятия с педагогами;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общаться с ребёнком, чаще читать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AutoShape 1" descr="Страница 12 из 16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Речь должна быть четкой, ясной, грамотной, родителям необходимо как можно активнее способствовать накоплению словарного запаса детей.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богаче и правильнее речь ребенка, тем шире его возможности, тем полноценнее взаимоотношения с детьми и взрослыми.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Устранив все недочеты в дошкольном возрасте, в школе ждет вас успех!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родители!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ваш ребенок имеет трудности в речевом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развитии и нуждается в специальной помощи,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стоит надеяться на то, что он «вырастет,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сам научиться говорить».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обратиться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учителю - логопеду.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AutoShape 1" descr="Страница 14 из 16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 Речь – это орудие, с помощью </a:t>
            </a:r>
          </a:p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которого человек мыслит и выражает свои мысли.» </a:t>
            </a:r>
          </a:p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С.Л. Рубинштейн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нормального становления речевой деятельности необходимы условия: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определенная степень зрелости различных структур головного мозга;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координированная работа голосовых и дыхательных систем, органов артикуляции;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слуха, зрения, дыхательных навыков, эмоций;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потребностей в общении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речевая готовность ребёнка к школе?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Речевая готовность - один из критериев оценки общего развития ребенка, его утверждения как личности, умения себя позиционировать в обществе.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Существуют критерии готовности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школьному обучению, которые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предъявляются к усвоению ребенком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родного языка как средства общения.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618" t="9677" r="16854"/>
          <a:stretch>
            <a:fillRect/>
          </a:stretch>
        </p:blipFill>
        <p:spPr bwMode="auto">
          <a:xfrm>
            <a:off x="1357290" y="2285992"/>
            <a:ext cx="5572164" cy="457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звуковой стороны речи.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норме вся звуковая сторона речи должна быть усвоена ребёнком полностью к 5 – 6 годам.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Приходя в школу, он должен отчётливо произносить звуки в различных словах, во фразовой речи, не должен их пропускать, искажать, заменять другими.)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F:\DCIM\100MSDCF\DSC03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14596"/>
            <a:ext cx="542928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фонематических процессов и навыки анализа и синтеза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звукослогового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состава слова.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-различать звуки на слух и в произношении ;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-слышать и выделять первый и последний звук в слове;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-определять позицию звука в слове (начало, середина, конец);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-определять количество и последовательность звуков в слове;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-называть слова с заданным звуком;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-определять количество слогов в слове, отбирать картинки с заданным количеством слогов;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-слитно произносить слово, произнесенное с паузами после каждого звука;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-уметь составлять слова из звуков и т .д.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F:\DCIM\100MSDCF\DSC03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4000528" cy="3857628"/>
          </a:xfrm>
          <a:prstGeom prst="rect">
            <a:avLst/>
          </a:prstGeom>
          <a:noFill/>
        </p:spPr>
      </p:pic>
      <p:pic>
        <p:nvPicPr>
          <p:cNvPr id="6" name="Picture 8" descr="F:\DCIM\100MSDCF\DSC034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3929090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Словарный запас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своей речи он должен активно использовать все части речи (существительные, прилагательные, глаголы, наречия).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Подбирать синонимы, антонимы, омонимы.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Понимать переносное значение слов (пословицы, фразеологические обороты).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Подбирать обобщающие понятия для группы предметов.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детёнышей животных и т.д.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Владеть навыками словообразования образовывать прилагательные от существительных.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AutoShape 1" descr="Страница 7 из 16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0" descr="F:\DCIM\100MSDCF\DSC04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902954"/>
            <a:ext cx="4143404" cy="3955045"/>
          </a:xfrm>
          <a:prstGeom prst="rect">
            <a:avLst/>
          </a:prstGeom>
          <a:noFill/>
        </p:spPr>
      </p:pic>
      <p:pic>
        <p:nvPicPr>
          <p:cNvPr id="8" name="Picture 9" descr="F:\DCIM\100MSDCF\DSC04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1" y="2857496"/>
            <a:ext cx="4071966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грамматического строя речи: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-умение пользоваться развернутой фразовой речью;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-умение пользоваться различными способами словоизменения и словообразования;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-умение образовывать и использовать в речи имена существительные в единственном и множественном числе;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-согласовывать имена существительные с именами прилагательными;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-правильно употреблять в речи относительные и притяжательные прилагательные;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-умение употреблять простые и сложные предлоги и т.д.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-умение работать с предложением;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-правильно строить простые предложения;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-видеть связь слов в предложениях;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-распространять предложения второстепенными и однородными членами;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-работать с деформированным предложением.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Связная речь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7 годам ребёнок должен уметь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пересказывать небольшие по объёму рассказы и сказки из 8 – 10 предложений, сохраняя последовательность и смысл;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составлять рассказ по сюжетной картинке;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составлять рассказ по серии из 3 – 6 сюжетных картинок;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отвечать на вопросы по тексту.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пересказе (рассказе) обращается внимание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структурирование текста (он должен уметь последовательно и точно строить пересказ);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лексику (полнота и точность использования слов);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грамматику (он должен правильно строить предложения, уметь использовать сложные предложения).;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понимание ребёнком текста (он должен правильно формулировать основную мысль)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AutoShape 1" descr="Страница 9 из 16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 descr="F:\DCIM\100MSDCF\DSC04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86124"/>
            <a:ext cx="4929222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ds18plast@mail.ru</cp:lastModifiedBy>
  <cp:revision>2</cp:revision>
  <dcterms:created xsi:type="dcterms:W3CDTF">2018-05-10T05:28:12Z</dcterms:created>
  <dcterms:modified xsi:type="dcterms:W3CDTF">2019-05-14T07:56:26Z</dcterms:modified>
</cp:coreProperties>
</file>