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7"/>
  </p:notesMasterIdLst>
  <p:sldIdLst>
    <p:sldId id="256" r:id="rId2"/>
    <p:sldId id="258" r:id="rId3"/>
    <p:sldId id="264" r:id="rId4"/>
    <p:sldId id="259" r:id="rId5"/>
    <p:sldId id="266" r:id="rId6"/>
    <p:sldId id="297" r:id="rId7"/>
    <p:sldId id="280" r:id="rId8"/>
    <p:sldId id="290" r:id="rId9"/>
    <p:sldId id="267" r:id="rId10"/>
    <p:sldId id="282" r:id="rId11"/>
    <p:sldId id="283" r:id="rId12"/>
    <p:sldId id="268" r:id="rId13"/>
    <p:sldId id="284" r:id="rId14"/>
    <p:sldId id="269" r:id="rId15"/>
    <p:sldId id="295" r:id="rId16"/>
    <p:sldId id="276" r:id="rId17"/>
    <p:sldId id="285" r:id="rId18"/>
    <p:sldId id="278" r:id="rId19"/>
    <p:sldId id="296" r:id="rId20"/>
    <p:sldId id="281" r:id="rId21"/>
    <p:sldId id="286" r:id="rId22"/>
    <p:sldId id="270" r:id="rId23"/>
    <p:sldId id="298" r:id="rId24"/>
    <p:sldId id="272" r:id="rId25"/>
    <p:sldId id="29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-10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E1E4A-4D05-411D-A209-63382FBEB188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F8EF8-EEDA-44CA-BD0C-9736FE806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6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2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463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983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58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779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18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73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38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24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18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0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52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202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49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4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FCC6C-DEC9-4C85-A22F-87D3E85E6E04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3EBAEDB-B2A3-4C0C-89CE-C98B85C22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76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5446" y="866104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 Проект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  <a:latin typeface="Georgia"/>
                <a:ea typeface="Times New Roman"/>
                <a:cs typeface="Times New Roman"/>
              </a:rPr>
              <a:t>предметно-пространственной среды в ДОУ в соответствии с ФГОС ДО»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37014" y="5318616"/>
            <a:ext cx="5754986" cy="1436910"/>
          </a:xfrm>
        </p:spPr>
        <p:txBody>
          <a:bodyPr>
            <a:noAutofit/>
          </a:bodyPr>
          <a:lstStyle/>
          <a:p>
            <a:r>
              <a:rPr lang="ru-RU" sz="2000" b="1" dirty="0"/>
              <a:t>Проект </a:t>
            </a:r>
            <a:r>
              <a:rPr lang="ru-RU" sz="2000" b="1" dirty="0" smtClean="0"/>
              <a:t>подготовили: </a:t>
            </a:r>
          </a:p>
          <a:p>
            <a:r>
              <a:rPr lang="ru-RU" sz="2000" b="1" dirty="0" smtClean="0"/>
              <a:t>Борисова Надежда Геннадьевна</a:t>
            </a:r>
          </a:p>
          <a:p>
            <a:r>
              <a:rPr lang="ru-RU" sz="2000" b="1" dirty="0" smtClean="0"/>
              <a:t>Атаманова Светлана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18824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0807" y="584696"/>
            <a:ext cx="5329247" cy="1280890"/>
          </a:xfrm>
        </p:spPr>
        <p:txBody>
          <a:bodyPr/>
          <a:lstStyle/>
          <a:p>
            <a:r>
              <a:rPr lang="ru-RU" dirty="0" smtClean="0"/>
              <a:t>Центр развития речи </a:t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АБВГДейка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0597" y="1966586"/>
            <a:ext cx="10014015" cy="420874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Оборудование: шкаф, мольберт </a:t>
            </a:r>
            <a:r>
              <a:rPr lang="ru-RU" dirty="0"/>
              <a:t>магнитно-маркерный, </a:t>
            </a:r>
            <a:r>
              <a:rPr lang="ru-RU" dirty="0">
                <a:solidFill>
                  <a:schemeClr val="tx1"/>
                </a:solidFill>
              </a:rPr>
              <a:t>ЖК телевизор</a:t>
            </a:r>
            <a:r>
              <a:rPr lang="ru-RU" dirty="0"/>
              <a:t>, музыкальный центр, фоторамки, стол, стулья.</a:t>
            </a:r>
          </a:p>
          <a:p>
            <a:r>
              <a:rPr lang="ru-RU" dirty="0"/>
              <a:t>МАТЕРИАЛ: </a:t>
            </a:r>
            <a:r>
              <a:rPr lang="ru-RU" dirty="0" smtClean="0"/>
              <a:t>картотека </a:t>
            </a:r>
            <a:r>
              <a:rPr lang="ru-RU" dirty="0"/>
              <a:t>стихотворений </a:t>
            </a:r>
            <a:r>
              <a:rPr lang="ru-RU" dirty="0" smtClean="0"/>
              <a:t>по сезонам, папка </a:t>
            </a:r>
            <a:r>
              <a:rPr lang="ru-RU" dirty="0"/>
              <a:t>пословиц, поговорок и скороговорок </a:t>
            </a:r>
            <a:r>
              <a:rPr lang="ru-RU" dirty="0" smtClean="0"/>
              <a:t> по сезонам, </a:t>
            </a:r>
            <a:r>
              <a:rPr lang="ru-RU" dirty="0" smtClean="0">
                <a:solidFill>
                  <a:schemeClr val="tx1"/>
                </a:solidFill>
              </a:rPr>
              <a:t>материалы </a:t>
            </a:r>
            <a:r>
              <a:rPr lang="ru-RU" dirty="0">
                <a:solidFill>
                  <a:schemeClr val="tx1"/>
                </a:solidFill>
              </a:rPr>
              <a:t>для звукового и слогового анализа и синтеза, анализа и синтеза предложений</a:t>
            </a:r>
            <a:r>
              <a:rPr lang="ru-RU" b="1" dirty="0">
                <a:solidFill>
                  <a:schemeClr val="tx1"/>
                </a:solidFill>
              </a:rPr>
              <a:t> </a:t>
            </a:r>
            <a:r>
              <a:rPr lang="ru-RU" dirty="0">
                <a:solidFill>
                  <a:schemeClr val="tx1"/>
                </a:solidFill>
              </a:rPr>
              <a:t>(разноцветные </a:t>
            </a:r>
            <a:r>
              <a:rPr lang="ru-RU" dirty="0"/>
              <a:t>фишки или магниты, серии картинок </a:t>
            </a:r>
            <a:r>
              <a:rPr lang="ru-RU" i="1" dirty="0"/>
              <a:t>(6-9)</a:t>
            </a:r>
            <a:r>
              <a:rPr lang="ru-RU" dirty="0"/>
              <a:t> для установления последовательности событий (сказочные и реалистические истории, юмористические ситуации, наборы картинок по исторической тематике для выстраивания временных рядов: раньше – сейчас (история транспорта, история жилища, история коммуникации и т. п., серии иллюстраций: времена года (пейзажи, жизнь животных, характерные виды работ и отдыха людей, наборы парных картинок на соотнесение </a:t>
            </a:r>
            <a:r>
              <a:rPr lang="ru-RU" i="1" dirty="0"/>
              <a:t>(сравнение)</a:t>
            </a:r>
            <a:r>
              <a:rPr lang="ru-RU" dirty="0"/>
              <a:t>: найди отличия, ошибки (смысловые, разрезные сюжетные картинки (8-10 частей и более, иллюстрированные книги и альбомы познавательного характера </a:t>
            </a:r>
            <a:r>
              <a:rPr lang="ru-RU" dirty="0" smtClean="0"/>
              <a:t>по </a:t>
            </a:r>
            <a:r>
              <a:rPr lang="ru-RU" dirty="0" err="1" smtClean="0"/>
              <a:t>сезонамнам</a:t>
            </a:r>
            <a:r>
              <a:rPr lang="ru-RU" dirty="0" smtClean="0"/>
              <a:t>, видео - уроки по развитию речи, логопедии, мнемотаблицы.</a:t>
            </a:r>
          </a:p>
          <a:p>
            <a:r>
              <a:rPr lang="ru-RU" dirty="0">
                <a:solidFill>
                  <a:schemeClr val="tx1"/>
                </a:solidFill>
              </a:rPr>
              <a:t>дидактические </a:t>
            </a:r>
            <a:r>
              <a:rPr lang="ru-RU" u="sng" dirty="0">
                <a:solidFill>
                  <a:schemeClr val="tx1"/>
                </a:solidFill>
              </a:rPr>
              <a:t>игры</a:t>
            </a:r>
            <a:r>
              <a:rPr lang="ru-RU" dirty="0">
                <a:solidFill>
                  <a:schemeClr val="tx1"/>
                </a:solidFill>
              </a:rPr>
              <a:t>: </a:t>
            </a:r>
            <a:r>
              <a:rPr lang="ru-RU" i="1" dirty="0">
                <a:solidFill>
                  <a:schemeClr val="tx1"/>
                </a:solidFill>
              </a:rPr>
              <a:t>«Доскажи словечко»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i="1" dirty="0">
                <a:solidFill>
                  <a:schemeClr val="tx1"/>
                </a:solidFill>
              </a:rPr>
              <a:t>«Когда это бывает?»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i="1" dirty="0">
                <a:solidFill>
                  <a:schemeClr val="tx1"/>
                </a:solidFill>
              </a:rPr>
              <a:t>«Подбери синонимы»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i="1" dirty="0">
                <a:solidFill>
                  <a:schemeClr val="tx1"/>
                </a:solidFill>
              </a:rPr>
              <a:t>«Какой, какая, какие?»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i="1" dirty="0" smtClean="0">
                <a:solidFill>
                  <a:schemeClr val="tx1"/>
                </a:solidFill>
              </a:rPr>
              <a:t>«Какой звук потерялся?»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i="1" dirty="0">
                <a:solidFill>
                  <a:schemeClr val="tx1"/>
                </a:solidFill>
              </a:rPr>
              <a:t>«Только зимние слова»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i="1" dirty="0">
                <a:solidFill>
                  <a:schemeClr val="tx1"/>
                </a:solidFill>
              </a:rPr>
              <a:t>«Слоговое лото»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i="1" dirty="0">
                <a:solidFill>
                  <a:schemeClr val="tx1"/>
                </a:solidFill>
              </a:rPr>
              <a:t>«Определи место звука»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i="1" dirty="0">
                <a:solidFill>
                  <a:schemeClr val="tx1"/>
                </a:solidFill>
              </a:rPr>
              <a:t>«Подбери слова»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i="1" dirty="0">
                <a:solidFill>
                  <a:schemeClr val="tx1"/>
                </a:solidFill>
              </a:rPr>
              <a:t>«Цепочка звуков»</a:t>
            </a:r>
            <a:r>
              <a:rPr lang="ru-RU" dirty="0">
                <a:solidFill>
                  <a:schemeClr val="tx1"/>
                </a:solidFill>
              </a:rPr>
              <a:t> и др.,</a:t>
            </a:r>
          </a:p>
          <a:p>
            <a:endParaRPr lang="ru-RU" dirty="0"/>
          </a:p>
        </p:txBody>
      </p:sp>
      <p:pic>
        <p:nvPicPr>
          <p:cNvPr id="2050" name="Picture 2" descr="E:\Егорова материалы\Значки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885" y="264418"/>
            <a:ext cx="1453019" cy="151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4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2994" y="0"/>
            <a:ext cx="5218889" cy="1229710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Центр развития речи 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ru-RU" b="1" dirty="0" err="1">
                <a:solidFill>
                  <a:srgbClr val="C00000"/>
                </a:solidFill>
              </a:rPr>
              <a:t>АБВГДейка</a:t>
            </a:r>
            <a:r>
              <a:rPr lang="ru-RU" b="1" dirty="0">
                <a:solidFill>
                  <a:srgbClr val="C00000"/>
                </a:solidFill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8607" y="1221827"/>
            <a:ext cx="7953704" cy="54785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M:\АТТЕСТАЦИЯ 2019год Н.Г.)\Фото Аттестация\Центры\IMG_20181230_130030_5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30" y="1292797"/>
            <a:ext cx="7784063" cy="536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3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Мини библиотека</a:t>
            </a:r>
            <a:br>
              <a:rPr lang="ru-RU" dirty="0"/>
            </a:br>
            <a:r>
              <a:rPr lang="ru-RU" b="1" dirty="0">
                <a:solidFill>
                  <a:srgbClr val="C00000"/>
                </a:solidFill>
              </a:rPr>
              <a:t>«Знайка»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4847" y="2543503"/>
            <a:ext cx="8915400" cy="29980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Правила: </a:t>
            </a:r>
            <a:r>
              <a:rPr lang="ru-RU" dirty="0" smtClean="0"/>
              <a:t>используй закладку, следи за осанкой.</a:t>
            </a:r>
            <a:endParaRPr lang="ru-RU" dirty="0"/>
          </a:p>
          <a:p>
            <a:r>
              <a:rPr lang="ru-RU" b="1" dirty="0">
                <a:solidFill>
                  <a:srgbClr val="C00000"/>
                </a:solidFill>
              </a:rPr>
              <a:t>Оборудование</a:t>
            </a:r>
            <a:r>
              <a:rPr lang="ru-RU" dirty="0">
                <a:solidFill>
                  <a:srgbClr val="C00000"/>
                </a:solidFill>
              </a:rPr>
              <a:t>: </a:t>
            </a:r>
            <a:r>
              <a:rPr lang="ru-RU" dirty="0"/>
              <a:t>стол, стулья, полка, стеллаж для книг, детские </a:t>
            </a:r>
            <a:r>
              <a:rPr lang="ru-RU" dirty="0" smtClean="0"/>
              <a:t>кресло, </a:t>
            </a:r>
            <a:r>
              <a:rPr lang="ru-RU" dirty="0"/>
              <a:t>диван, коврик, картотека книг ( картинки), </a:t>
            </a:r>
            <a:r>
              <a:rPr lang="ru-RU" dirty="0" smtClean="0"/>
              <a:t>формуляры, детские </a:t>
            </a:r>
            <a:r>
              <a:rPr lang="ru-RU" dirty="0"/>
              <a:t>книги, </a:t>
            </a:r>
            <a:r>
              <a:rPr lang="ru-RU" dirty="0" smtClean="0"/>
              <a:t>энциклопедии, аудио книги, магнитофон, мольберт.</a:t>
            </a:r>
            <a:endParaRPr lang="ru-RU" dirty="0"/>
          </a:p>
          <a:p>
            <a:r>
              <a:rPr lang="ru-RU" b="1" dirty="0">
                <a:solidFill>
                  <a:srgbClr val="C00000"/>
                </a:solidFill>
              </a:rPr>
              <a:t>Материалы: </a:t>
            </a:r>
            <a:r>
              <a:rPr lang="ru-RU" dirty="0"/>
              <a:t>портреты детских писателей и поэтов, </a:t>
            </a:r>
            <a:r>
              <a:rPr lang="ru-RU" dirty="0" smtClean="0"/>
              <a:t>книги: стихи, рассказы, сказки, картотека </a:t>
            </a:r>
            <a:r>
              <a:rPr lang="ru-RU" dirty="0"/>
              <a:t>загадок, поговорок и </a:t>
            </a:r>
            <a:r>
              <a:rPr lang="ru-RU" dirty="0" smtClean="0"/>
              <a:t>пословиц, </a:t>
            </a:r>
            <a:r>
              <a:rPr lang="ru-RU" dirty="0"/>
              <a:t>иллюстративный материал в соответствии с рекомендациями программы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83" y="386255"/>
            <a:ext cx="2134005" cy="15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442" y="159027"/>
            <a:ext cx="5013937" cy="10155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Мини библиотека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«Знайка»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1324302"/>
            <a:ext cx="7161760" cy="54075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M:\АТТЕСТАЦИЯ 2019год Н.Г.)\Фото Аттестация\Центры\IMG_20181229_1623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3219"/>
          <a:stretch/>
        </p:blipFill>
        <p:spPr bwMode="auto">
          <a:xfrm>
            <a:off x="1909244" y="1304150"/>
            <a:ext cx="6384378" cy="54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Надежда\Desktop\Новая папка (8)\IMG_20180329_1613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3616" b="5862"/>
          <a:stretch/>
        </p:blipFill>
        <p:spPr bwMode="auto">
          <a:xfrm>
            <a:off x="8712676" y="652007"/>
            <a:ext cx="2732950" cy="607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50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двигательной активности</a:t>
            </a:r>
            <a:br>
              <a:rPr lang="ru-RU" dirty="0"/>
            </a:br>
            <a:r>
              <a:rPr lang="ru-RU" b="1" dirty="0">
                <a:solidFill>
                  <a:srgbClr val="C00000"/>
                </a:solidFill>
              </a:rPr>
              <a:t>«Здоровячек»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186" y="1841326"/>
            <a:ext cx="10452426" cy="44717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3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маты, музыкальный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корзины, шкаф- стеллаж для материалов,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кольцеброс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корзинки – каталки, мягкие модули.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с изображением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видов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символов и талисмана зимней Универсиады 2019, фотографии известных спортсменов Красноярского края по зимним видам спорта (Сергей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Ломанов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по хоккею с мячом 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«Енисей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т.д.), мягкие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«снежки»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(поролон, вата, синтепон, 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«Дорожки движения»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 моделями и схемами выполнения заданий, мишени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набором дротиков и мячиков на липучках или магнитах, детская баскетбольная корзина,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длинные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короткие скакалки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бадминтон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мячи,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мешочки с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грузом,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гантели детские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клюшки, шайбы пластмассовые,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обручи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толстая веревка или шнур, флажки, гимнастические палки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карточки-схемы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различных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упражнений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новый интерактивный презентационный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материал: 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«Зимние виды спорта», 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Всемирная зимняя Универсиада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2019», картотека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подвижным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играм по временам года, картотека детских песен для двигательной гимнастики.</a:t>
            </a: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406" y="195020"/>
            <a:ext cx="1789387" cy="138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12195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36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401" y="624110"/>
            <a:ext cx="8911687" cy="1280890"/>
          </a:xfrm>
        </p:spPr>
        <p:txBody>
          <a:bodyPr/>
          <a:lstStyle/>
          <a:p>
            <a:r>
              <a:rPr lang="ru-RU" dirty="0"/>
              <a:t>Центр сюжетно-ролевых </a:t>
            </a:r>
            <a:r>
              <a:rPr lang="ru-RU" dirty="0" smtClean="0"/>
              <a:t>игр</a:t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</a:rPr>
              <a:t>«Игралочка»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7430" y="2133600"/>
            <a:ext cx="8837584" cy="4354883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полочки передвижные, ковры, детская мягкая мебель,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ширмы, игровые цветные маркеры для сюжетно-ролевых игр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Супермаркет»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«Поликлиника»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«Аптека»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«Почта»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«Дом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«Ярмарка Новогодних игрушек», «Швейное ателье»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д.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неоформленный игровой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материал( коробки, бамбуковые палочки и т.д.),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с-р игр (накидки, различные головные уборы для мальчиков и девочек, фартуки, халаты, и т. д.).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изготовления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 ( ткань, бумага, мишура, картон, перья и т. д.)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швейная машинка, утюг, набор портного. Наборы кукольной посуды (чайная, столовая,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кухонная плита, куклы и т. д. Украшения для оформления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стола к празднику, разные альбомы по темам: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Новогоднее меню»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украсить Новогодний стол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рмарка поделок, книжек – малышек и т. д.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24" y="135745"/>
            <a:ext cx="2485212" cy="1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1884" y="111731"/>
            <a:ext cx="6897916" cy="1280890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Центр сюжетно-ролевых игр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«Игралочка»</a:t>
            </a:r>
            <a:endParaRPr lang="ru-RU" dirty="0"/>
          </a:p>
        </p:txBody>
      </p:sp>
      <p:pic>
        <p:nvPicPr>
          <p:cNvPr id="3074" name="Picture 2" descr="M:\АТТЕСТАЦИЯ 2019год Н.Г.)\Фото Аттестация\Центры\IMG_20171208_0849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5" r="27679" b="11843"/>
          <a:stretch/>
        </p:blipFill>
        <p:spPr bwMode="auto">
          <a:xfrm>
            <a:off x="977462" y="1442540"/>
            <a:ext cx="3318642" cy="263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АТТЕСТАЦИЯ 2019год Н.Г.)\Фото Аттестация\Центры\IMG_20171208_0858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2987" b="1840"/>
          <a:stretch/>
        </p:blipFill>
        <p:spPr bwMode="auto">
          <a:xfrm>
            <a:off x="8749862" y="1294430"/>
            <a:ext cx="3331842" cy="27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АТТЕСТАЦИЯ 2019год Н.Г.)\Фото Аттестация\Центры\IMG_20171208_0846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 t="20731" r="14250"/>
          <a:stretch/>
        </p:blipFill>
        <p:spPr bwMode="auto">
          <a:xfrm>
            <a:off x="6756962" y="4081927"/>
            <a:ext cx="1898453" cy="166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15" y="1294430"/>
            <a:ext cx="2490954" cy="170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6"/>
          <a:stretch/>
        </p:blipFill>
        <p:spPr bwMode="auto">
          <a:xfrm>
            <a:off x="4465132" y="5184856"/>
            <a:ext cx="2137123" cy="142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3"/>
          <a:stretch/>
        </p:blipFill>
        <p:spPr bwMode="auto">
          <a:xfrm>
            <a:off x="8749862" y="4375163"/>
            <a:ext cx="3331843" cy="223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Надежда\Desktop\фото телефон\IMG_20171208_0911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56" y="3341098"/>
            <a:ext cx="2159877" cy="1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Надежда\Desktop\Новая папка (8)\IMG_20171208_08424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2" y="4288221"/>
            <a:ext cx="3318642" cy="23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Надежда\Desktop\Новая папка (8)\IMG_20171208_09004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77" y="2010260"/>
            <a:ext cx="1534300" cy="11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72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Творческая </a:t>
            </a:r>
            <a:r>
              <a:rPr lang="ru-RU" dirty="0" smtClean="0"/>
              <a:t>мастерская</a:t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</a:rPr>
              <a:t>«Цветные ладошки»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5129" y="2108547"/>
            <a:ext cx="10114223" cy="4016679"/>
          </a:xfrm>
        </p:spPr>
        <p:txBody>
          <a:bodyPr>
            <a:normAutofit fontScale="92500" lnSpcReduction="20000"/>
          </a:bodyPr>
          <a:lstStyle/>
          <a:p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твори,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полка, мольберт,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ЖК телевизор, музыкальный центр,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стулья, фартуки,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нарукавники, ширма.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кисти, цветные карандаши, восковые мелки, пластилин, гуашь,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акриловые и акварельные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краски, фломастеры,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пастель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глина, стаканчики, палитры, белая и цветная бумага (разной фактуры, цветной картон, клей, ножницы, печатки для пластилина, обои, наклейки, ткани, нитки,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самоклеющаяся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пленка, материал для нетрадиционного 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сухие листья, шишки, колоски, тычки и т. п., образцы декоративного рисования, схемы, алгоритмы изображения человека, животных и т. д., трафареты (разные, природный и бросовый материал, раскраски, карточки с алгоритмом рисования (животные, деревья и т. д.,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 русских художников о 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Васнецов А. М.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«Зимний сон»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Шишкин И. И.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«Первый снег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Зима в лесу»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«Зимний лес»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Саврасов А. К.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Суриков В. И.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«Взятие снежного городка»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интерактивный презентационный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«Прикладное искусство народов Севера Красноярского края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«Тесто пластика»,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Квилинг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Красноярья»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портреты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художников, альбомы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«Гжель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«Пейзаж, портрет, натюрморт»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рисует на окне?»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«Веселая палитра»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«Теплый цвет - холодный цвет»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«Лишняя картина»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промыслы»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78" y="225414"/>
            <a:ext cx="2446975" cy="189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4718" y="64435"/>
            <a:ext cx="5486903" cy="107068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Творческая мастерская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«Цветные ладошки»</a:t>
            </a:r>
            <a:endParaRPr lang="ru-RU" dirty="0"/>
          </a:p>
        </p:txBody>
      </p:sp>
      <p:pic>
        <p:nvPicPr>
          <p:cNvPr id="1026" name="Picture 2" descr="M:\ \АТТЕСТАЦИЯ 2019год Н.Г.)\Фото Аттестация\Центры\IMG_20190110_173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46" y="1190297"/>
            <a:ext cx="7764519" cy="534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2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1236372"/>
            <a:ext cx="8915399" cy="474187"/>
          </a:xfrm>
        </p:spPr>
        <p:txBody>
          <a:bodyPr>
            <a:normAutofit/>
          </a:bodyPr>
          <a:lstStyle/>
          <a:p>
            <a:pPr algn="just">
              <a:lnSpc>
                <a:spcPts val="156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Цель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3530128"/>
            <a:ext cx="8915399" cy="2188091"/>
          </a:xfrm>
        </p:spPr>
        <p:txBody>
          <a:bodyPr>
            <a:normAutofit fontScale="25000" lnSpcReduction="20000"/>
          </a:bodyPr>
          <a:lstStyle/>
          <a:p>
            <a:pPr lvl="0" algn="just"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ru-RU" b="1" dirty="0" smtClean="0"/>
              <a:t>       </a:t>
            </a:r>
            <a:r>
              <a:rPr lang="ru-RU" sz="7400" b="1" dirty="0" smtClean="0">
                <a:solidFill>
                  <a:srgbClr val="C00000"/>
                </a:solidFill>
              </a:rPr>
              <a:t>Задачи: </a:t>
            </a:r>
          </a:p>
          <a:p>
            <a:pPr marL="342900" lvl="0" indent="-342900" algn="just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Изучить </a:t>
            </a:r>
            <a:r>
              <a:rPr lang="ru-RU" sz="44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и внедрить в практику новые подходы к организации предметно-пространственной развивающей среды, обеспечивающих полноценное развитие дошкольников в рамках образовательной программы ДОО с учетом требований ФГОС ДО;</a:t>
            </a:r>
            <a:endParaRPr lang="ru-RU" sz="4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44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Создание предметно-пространственной среды,  которая будет способствовать  эмоциональному благополучию детей с учетом их потребностей и интересов;</a:t>
            </a:r>
            <a:endParaRPr lang="ru-RU" sz="4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44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создать условия для обеспечения разных видов деятельности дошкольников;</a:t>
            </a:r>
            <a:endParaRPr lang="ru-RU" sz="4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44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содействовать сотрудничеству детей и взрослых для создания комфортной  среды;</a:t>
            </a:r>
            <a:endParaRPr lang="ru-RU" sz="4400" dirty="0">
              <a:latin typeface="Calibri"/>
              <a:ea typeface="Calibri"/>
              <a:cs typeface="Times New Roman"/>
            </a:endParaRPr>
          </a:p>
          <a:p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83116" y="1230491"/>
            <a:ext cx="5693981" cy="92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  <a:spcAft>
                <a:spcPts val="1000"/>
              </a:spcAft>
            </a:pPr>
            <a:r>
              <a:rPr lang="ru-RU" sz="2000" dirty="0">
                <a:solidFill>
                  <a:srgbClr val="C00000"/>
                </a:solidFill>
                <a:latin typeface="Georgia"/>
                <a:ea typeface="Times New Roman"/>
                <a:cs typeface="Times New Roman"/>
              </a:rPr>
              <a:t>Разработка модели предметно-пространственной развивающей среды, способствующей гармоничному развитию и саморазвитию детей.</a:t>
            </a:r>
            <a:endParaRPr lang="ru-RU" sz="2000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491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музыки и театра</a:t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</a:rPr>
              <a:t>«Веселые артисты»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9008" y="2066797"/>
            <a:ext cx="9550552" cy="41544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just"/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шкаф,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яшики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хранениямольберт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ЖК телевизор, музыкальный центр,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стулья, ширма большая (высота до 80 см,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маленькая ширма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настольного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театра).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аудиозаписи </a:t>
            </a:r>
            <a:r>
              <a:rPr lang="ru-RU" sz="19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временам года,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- драматизации по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сказкам, музыкально–дидактические игры, детские музыкальные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металлофон, дудочки, свистульки, барабан, игрушечное пианино, бубен, губная гармошка, костюмы, маски, атрибуты для постановки сказок, атрибуты для различных видов театра (плоскостной, стержневой, кукольный (куклы би-ба-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настольный, пальчиковый, теневой, наборы масок (сказочные, фантастические персонажи,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короны,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кокошники, интерактивный презентационный </a:t>
            </a:r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«Знакомьтесь – театр»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кулисами кукольного </a:t>
            </a:r>
            <a:r>
              <a:rPr lang="ru-RU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Красноярска»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буклеты о театрах города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 ( Москвы, фотографии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композиторов, сцен из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спектаклей, афиши.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Егорова материалы\Значки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151" y="219206"/>
            <a:ext cx="1878904" cy="187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0221" y="103848"/>
            <a:ext cx="5699737" cy="1280890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Центр музыки и театра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«Веселые артисты»</a:t>
            </a:r>
            <a:endParaRPr lang="ru-RU" dirty="0"/>
          </a:p>
        </p:txBody>
      </p:sp>
      <p:pic>
        <p:nvPicPr>
          <p:cNvPr id="4098" name="Picture 2" descr="M:\АТТЕСТАЦИЯ 2019год Н.Г.)\Фото Аттестация\Центры\IMG_20181229_165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38" y="1513490"/>
            <a:ext cx="5740644" cy="453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АТТЕСТАЦИЯ 2019год Н.Г.)\Фото Аттестация\Центры\IMG_20181229_165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48" y="4303987"/>
            <a:ext cx="2021183" cy="227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174" y="1332186"/>
            <a:ext cx="2599834" cy="279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Дизайн группы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4468" y="2098937"/>
            <a:ext cx="8915400" cy="363183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персиковые.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Окна: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жалюзи светло-зелёного цвета.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Ковры: маленькие по размеру игровых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центров, однотонные, (зеленый), большой ковёр в центре.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Мебель: столы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 зелёные,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мягкая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кожаная мебель однотонная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стеллажи, шкафы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светло-зелёного цвета 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Верхние пространство: над творческой мастерской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подвесной мобиль снежинки - балеринки над творческой мастерской, крючки, карнизы.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занавес из арганзы светло зеленого, розового и белого  цвета.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202" y="0"/>
            <a:ext cx="4028592" cy="73309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Дизайн группы</a:t>
            </a:r>
            <a:endParaRPr lang="ru-RU" dirty="0"/>
          </a:p>
        </p:txBody>
      </p:sp>
      <p:pic>
        <p:nvPicPr>
          <p:cNvPr id="5122" name="Picture 2" descr="M:\ \АТТЕСТАЦИЯ 2019год Н.Г.)\Фото Аттестация\Центры\IMG_20190110_184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6" y="3862552"/>
            <a:ext cx="3515712" cy="263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:\ \АТТЕСТАЦИЯ 2019год Н.Г.)\Фото Аттестация\Центры\IMG_20171208_085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91" y="804040"/>
            <a:ext cx="3673369" cy="26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M:\ \АТТЕСТАЦИЯ 2019год Н.Г.)\Фото Аттестация\Центры\IMG_20190110_184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91" y="3862552"/>
            <a:ext cx="3673369" cy="27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Надежда\Desktop\Новая папка (8)\IMG_20190110_1845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85" y="804040"/>
            <a:ext cx="3584028" cy="26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95" y="4186734"/>
            <a:ext cx="2938249" cy="231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35" y="1373314"/>
            <a:ext cx="2680137" cy="211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3634454" cy="128089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Макросреда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224" y="2107792"/>
            <a:ext cx="8915400" cy="393828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рисунков»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темам недели.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 выставки  по темам МБДОУ, папки передвижки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 Консультации в уголке для родителей. Место предъявления результатов детского творчества.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нежные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горка,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лыжня, снежный вал. Летом – дорожки для ходьбы, беговая дорожка,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Фотозона – по временам года.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Надежда\Desktop\Новая папка (8)\IMG_20180215_115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53" y="2097444"/>
            <a:ext cx="2284022" cy="16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1395" y="190559"/>
            <a:ext cx="5415958" cy="87361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Макросреда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Надежда\Desktop\фото телефон\IMG_20171222_113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t="2859" r="8017"/>
          <a:stretch/>
        </p:blipFill>
        <p:spPr bwMode="auto">
          <a:xfrm>
            <a:off x="4059621" y="4056802"/>
            <a:ext cx="2758966" cy="22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дежда\Desktop\фото телефон\IMG_20180221_153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53" y="2075377"/>
            <a:ext cx="2284022" cy="170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Надежда\Desktop\Новая папка (8)\IMG_20190110_1855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7"/>
          <a:stretch/>
        </p:blipFill>
        <p:spPr bwMode="auto">
          <a:xfrm>
            <a:off x="1469466" y="3424982"/>
            <a:ext cx="2219665" cy="309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дежда\Desktop\Новая папка (8)\IMG_20190110_1856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97" y="4056804"/>
            <a:ext cx="2901490" cy="22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адежда\Desktop\Новая папка (8)\IMG_20171213_1123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t="20460" r="31925" b="37931"/>
          <a:stretch/>
        </p:blipFill>
        <p:spPr bwMode="auto">
          <a:xfrm>
            <a:off x="4497128" y="2097445"/>
            <a:ext cx="2605237" cy="168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Надежда\Desktop\Новая папка (8)\IMG_20171218_1852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57" y="152575"/>
            <a:ext cx="2745563" cy="184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Надежда\Desktop\Новая папка (8)\IMG_20180221_1530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731" y="1034885"/>
            <a:ext cx="2681742" cy="201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Надежда\Desktop\Новая папка (8)\IMG_20181123_0938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363" y="3499946"/>
            <a:ext cx="2320237" cy="309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Надежда\Desktop\Новая папка (8)\IMG_20180410_16090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r="7104" b="3453"/>
          <a:stretch/>
        </p:blipFill>
        <p:spPr bwMode="auto">
          <a:xfrm>
            <a:off x="10087370" y="212834"/>
            <a:ext cx="2026230" cy="29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792" y="343440"/>
            <a:ext cx="2506736" cy="81527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Физическое развитие</a:t>
            </a:r>
            <a:br>
              <a:rPr lang="ru-RU" sz="1800" b="1" dirty="0"/>
            </a:br>
            <a:r>
              <a:rPr lang="ru-RU" sz="1800" dirty="0">
                <a:solidFill>
                  <a:srgbClr val="C00000"/>
                </a:solidFill>
              </a:rPr>
              <a:t>Центр двигательной </a:t>
            </a:r>
            <a:r>
              <a:rPr lang="ru-RU" sz="1800" dirty="0" smtClean="0">
                <a:solidFill>
                  <a:srgbClr val="C00000"/>
                </a:solidFill>
              </a:rPr>
              <a:t>активности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«Здоровячек»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367633" y="2176529"/>
            <a:ext cx="4148588" cy="259517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850120" y="2495383"/>
            <a:ext cx="3238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ЦЕНТРЫ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/>
                <a:ea typeface="Times New Roman"/>
                <a:cs typeface="Times New Roman"/>
              </a:rPr>
              <a:t>предметно-пространственной </a:t>
            </a:r>
            <a:r>
              <a:rPr lang="ru-RU" sz="2000" b="1" dirty="0">
                <a:solidFill>
                  <a:srgbClr val="C00000"/>
                </a:solidFill>
                <a:latin typeface="Georgia"/>
                <a:ea typeface="Times New Roman"/>
                <a:cs typeface="Times New Roman"/>
              </a:rPr>
              <a:t>среды в ДОУ в соответствии с ФГОС ДО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850120" y="147544"/>
            <a:ext cx="3224081" cy="1757455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926" y="927278"/>
            <a:ext cx="3533134" cy="2498502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847" y="924572"/>
            <a:ext cx="4057161" cy="30007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402">
            <a:off x="8162581" y="4455892"/>
            <a:ext cx="3799479" cy="21896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70" y="4270279"/>
            <a:ext cx="3593206" cy="23752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9093" y="1589900"/>
            <a:ext cx="36654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Познавательное развитие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</a:rPr>
              <a:t>Центр </a:t>
            </a:r>
            <a:r>
              <a:rPr lang="ru-RU" sz="1600" dirty="0" smtClean="0">
                <a:solidFill>
                  <a:srgbClr val="C00000"/>
                </a:solidFill>
              </a:rPr>
              <a:t>экспериментирования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«Почемучка»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Центр логика – математический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«Считалочка»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Центр </a:t>
            </a:r>
            <a:r>
              <a:rPr lang="ru-RU" sz="1600" dirty="0">
                <a:solidFill>
                  <a:srgbClr val="C00000"/>
                </a:solidFill>
              </a:rPr>
              <a:t>настольных игр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284566" y="4996224"/>
            <a:ext cx="257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Речевое развитие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Центр развития </a:t>
            </a:r>
            <a:r>
              <a:rPr lang="ru-RU" dirty="0" smtClean="0">
                <a:solidFill>
                  <a:srgbClr val="C00000"/>
                </a:solidFill>
              </a:rPr>
              <a:t>речи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 err="1" smtClean="0">
                <a:solidFill>
                  <a:srgbClr val="C00000"/>
                </a:solidFill>
              </a:rPr>
              <a:t>АБВГДейка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ru-RU" dirty="0">
                <a:solidFill>
                  <a:srgbClr val="C00000"/>
                </a:solidFill>
              </a:rPr>
              <a:t>Мини </a:t>
            </a:r>
            <a:r>
              <a:rPr lang="ru-RU" dirty="0" smtClean="0">
                <a:solidFill>
                  <a:srgbClr val="C00000"/>
                </a:solidFill>
              </a:rPr>
              <a:t>библиотека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«Знайка»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92723" y="1160838"/>
            <a:ext cx="28055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Художественно-эстетическое </a:t>
            </a:r>
            <a:r>
              <a:rPr lang="ru-RU" sz="1600" b="1" dirty="0"/>
              <a:t>развитие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</a:rPr>
              <a:t>Творческая </a:t>
            </a:r>
            <a:r>
              <a:rPr lang="ru-RU" sz="1600" dirty="0" smtClean="0">
                <a:solidFill>
                  <a:srgbClr val="C00000"/>
                </a:solidFill>
              </a:rPr>
              <a:t>мастерская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«Цветные ладошки»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dirty="0">
                <a:solidFill>
                  <a:srgbClr val="C00000"/>
                </a:solidFill>
              </a:rPr>
              <a:t>Центр </a:t>
            </a:r>
            <a:r>
              <a:rPr lang="ru-RU" sz="1600" dirty="0" smtClean="0">
                <a:solidFill>
                  <a:srgbClr val="C00000"/>
                </a:solidFill>
              </a:rPr>
              <a:t>музыки и театра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«Весёлые артисты»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16221" y="4713542"/>
            <a:ext cx="2453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Социально-коммуникативное развитие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Центр сюжетно-ролевой игры</a:t>
            </a:r>
          </a:p>
          <a:p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57" y="5022850"/>
            <a:ext cx="3303588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99399" y="5336285"/>
            <a:ext cx="3240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Центр настольно-печатных игр </a:t>
            </a:r>
            <a:br>
              <a:rPr lang="ru-RU" b="1" dirty="0"/>
            </a:b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«Умка»</a:t>
            </a:r>
          </a:p>
        </p:txBody>
      </p:sp>
    </p:spTree>
    <p:extLst>
      <p:ext uri="{BB962C8B-B14F-4D97-AF65-F5344CB8AC3E}">
        <p14:creationId xmlns:p14="http://schemas.microsoft.com/office/powerpoint/2010/main" val="38190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082" y="219052"/>
            <a:ext cx="2495168" cy="9659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Правила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0" y="1210614"/>
            <a:ext cx="8915399" cy="4720107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Играй,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фантазируй, договаривайся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получается или не понятно, обратись за помощью  к товарищу или воспитателю.</a:t>
            </a:r>
          </a:p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взаимовежливым.</a:t>
            </a:r>
          </a:p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Относись к игрушкам бережно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Слушай, запоминай, пробуй.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9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189578" cy="1280890"/>
          </a:xfrm>
        </p:spPr>
        <p:txBody>
          <a:bodyPr/>
          <a:lstStyle/>
          <a:p>
            <a:r>
              <a:rPr lang="ru-RU" dirty="0"/>
              <a:t>Центр экспериментирования</a:t>
            </a:r>
            <a:br>
              <a:rPr lang="ru-RU" dirty="0"/>
            </a:br>
            <a:r>
              <a:rPr lang="ru-RU" b="1" dirty="0">
                <a:solidFill>
                  <a:srgbClr val="C00000"/>
                </a:solidFill>
              </a:rPr>
              <a:t>«Почемучка»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7322" y="1857703"/>
            <a:ext cx="8915400" cy="4421746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Оборудование: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для проведения экспериментов, стулья, шкаф для хранения материалов, спец. одежда,, беджи с символами «лаборант», «научный сотрудник», 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Емкости разной </a:t>
            </a: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вместимости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контейнера, баночки для хранения, лупы, микроскоп, поддоны, электронная рамка, термометр, 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Набор для опытов с </a:t>
            </a: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магнитом, 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Набор зеркал для </a:t>
            </a: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опытов,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), компас, бинокли</a:t>
            </a: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 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sz="1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 разной текстуры, камешки, листья, травинки, кора деревьев, поролон, почвы,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Calibri"/>
                <a:ea typeface="Calibri"/>
                <a:cs typeface="Times New Roman"/>
              </a:rPr>
              <a:t>сыпучие продукты,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Calibri"/>
                <a:cs typeface="Times New Roman"/>
              </a:rPr>
              <a:t>п</a:t>
            </a:r>
            <a:r>
              <a:rPr lang="ru-RU" sz="2000" dirty="0" smtClean="0">
                <a:latin typeface="Calibri"/>
                <a:ea typeface="Calibri"/>
                <a:cs typeface="Times New Roman"/>
              </a:rPr>
              <a:t>риродный материал,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вода, краски, пена для бритья, цветные мелки, соль,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для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зарисовки результатов опыта,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карандаши, картотека опытов и экспериментов,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энциклопедии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Схемы- алгоритмы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опытов «Цветной снег», «Цветной лед», «Искусственный снег»,  «Свойства льда и снега», «Какой лед быстрее таит» и «Почему снег липкий» т.д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интерактивный электронный презентационный материал: слайд- шоу (фото. открытки), учебные фильмы по проведению опытов.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C:\Users\user_c35a\Desktop\микроско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993" y="88681"/>
            <a:ext cx="1845671" cy="184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3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2339" y="95965"/>
            <a:ext cx="7402413" cy="1280890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Центр экспериментирования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«Почемучка»</a:t>
            </a:r>
            <a:endParaRPr lang="ru-RU" dirty="0"/>
          </a:p>
        </p:txBody>
      </p:sp>
      <p:pic>
        <p:nvPicPr>
          <p:cNvPr id="2050" name="Picture 2" descr="M:\ \АТТЕСТАЦИЯ 2019год Н.Г.)\Фото Аттестация\Центры\IMG_20190109_111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958" y="1347951"/>
            <a:ext cx="7685690" cy="53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логики и </a:t>
            </a:r>
            <a:r>
              <a:rPr lang="ru-RU" dirty="0" smtClean="0"/>
              <a:t>математики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C00000"/>
                </a:solidFill>
              </a:rPr>
              <a:t>Считалочка»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4512" y="1986995"/>
            <a:ext cx="9713390" cy="462210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спользуй схему, алгоритм.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Работай в паре.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стеллаж, мольберт магнитно-маркерный, ЖК телевизор, электронные фоторамки, столы, стулья.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для графического диктанта, набор геометрических фигур, набор геометрических тел, счеты, набор цифр и знаков,  (многогранная снежинка, карандаши (простые и цветные, бумага в клетку,  змейка, ребусы, кроссворды, шарады и т. д., картотека  математических сказок, учебные видео фильмы 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тетушки Совы»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счет»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т. д., интерактивный презентационный материал. Счетный 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игрушки, мелкие предметы, предметные картинки, логико-математические 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блоки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палочки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 схемы и 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групповая комната, кукольная комната, карта города, схемы маршрутов от дома до детского сада, от детского сада до библиотеки и др., рабочие тетради по математике, 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«Волшебные часы»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модели частей суток, времен года, месяцев, дней недели, учебные 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линейки, сантиметры, ростомер для детей и кукол, набор лекал, головоломки, головоломки-лабиринты.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д/игры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«Сложи елочку из частей»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«Математическое лото»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«Ошибка художника»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«Зимний лабиринт»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«Путаница»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«Геометрическая мозаика»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и назови»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Танграм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Колучбово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яйцо»,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«Числовые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домики»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лишнее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карточки – схемы для составления арифметических задач 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44" y="204952"/>
            <a:ext cx="1838406" cy="16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3774" y="174792"/>
            <a:ext cx="7071337" cy="1280890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  <a:t>Центр логики и математики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Считалочка»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8837" r="283"/>
          <a:stretch/>
        </p:blipFill>
        <p:spPr bwMode="auto">
          <a:xfrm>
            <a:off x="2546132" y="1458311"/>
            <a:ext cx="7788164" cy="528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9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370882" cy="1280890"/>
          </a:xfrm>
        </p:spPr>
        <p:txBody>
          <a:bodyPr/>
          <a:lstStyle/>
          <a:p>
            <a:r>
              <a:rPr lang="ru-RU" dirty="0"/>
              <a:t>Центр </a:t>
            </a:r>
            <a:r>
              <a:rPr lang="ru-RU" dirty="0" smtClean="0"/>
              <a:t>настольно-печатных игр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 </a:t>
            </a:r>
            <a:r>
              <a:rPr lang="ru-RU" b="1" dirty="0">
                <a:solidFill>
                  <a:srgbClr val="C00000"/>
                </a:solidFill>
              </a:rPr>
              <a:t>«Умка»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1931" y="2461598"/>
            <a:ext cx="8915400" cy="3454842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соблюдай правила игры.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стол, стулья, ширма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игры, лото по временам года, игры: «Билет на поезд», «Охотники и собиратели», «Счастливая ферма», «Затерянные города», «Джунгли», «Лабиринт», «Монополия»,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шашки,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шахматы, домино.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д/и «Собери картинку», д/и «Четвертый лишний», д/и «Служба спасения», д/и « Времена года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т.д.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48" y="127222"/>
            <a:ext cx="2191407" cy="15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1372</TotalTime>
  <Words>1061</Words>
  <Application>Microsoft Office PowerPoint</Application>
  <PresentationFormat>Произвольный</PresentationFormat>
  <Paragraphs>101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Легкий дым</vt:lpstr>
      <vt:lpstr> Проект  предметно-пространственной среды в ДОУ в соответствии с ФГОС ДО» </vt:lpstr>
      <vt:lpstr>Цель:</vt:lpstr>
      <vt:lpstr>Физическое развитие Центр двигательной активности «Здоровячек»</vt:lpstr>
      <vt:lpstr>Правила: </vt:lpstr>
      <vt:lpstr>Центр экспериментирования «Почемучка»</vt:lpstr>
      <vt:lpstr>Центр экспериментирования «Почемучка»</vt:lpstr>
      <vt:lpstr>Центр логики и математики «Считалочка»</vt:lpstr>
      <vt:lpstr>Центр логики и математики «Считалочка»</vt:lpstr>
      <vt:lpstr>Центр настольно-печатных игр   «Умка»</vt:lpstr>
      <vt:lpstr>Центр развития речи  «АБВГДейка»</vt:lpstr>
      <vt:lpstr>Центр развития речи  «АБВГДейка»</vt:lpstr>
      <vt:lpstr>Мини библиотека «Знайка»</vt:lpstr>
      <vt:lpstr>Мини библиотека «Знайка»</vt:lpstr>
      <vt:lpstr>Центр двигательной активности «Здоровячек»</vt:lpstr>
      <vt:lpstr>Презентация PowerPoint</vt:lpstr>
      <vt:lpstr>Центр сюжетно-ролевых игр «Игралочка»</vt:lpstr>
      <vt:lpstr>Центр сюжетно-ролевых игр «Игралочка»</vt:lpstr>
      <vt:lpstr>Творческая мастерская «Цветные ладошки»</vt:lpstr>
      <vt:lpstr>Творческая мастерская «Цветные ладошки»</vt:lpstr>
      <vt:lpstr>Центр музыки и театра «Веселые артисты»</vt:lpstr>
      <vt:lpstr>Центр музыки и театра «Веселые артисты»</vt:lpstr>
      <vt:lpstr>Дизайн группы</vt:lpstr>
      <vt:lpstr>Дизайн группы</vt:lpstr>
      <vt:lpstr>Макросреда</vt:lpstr>
      <vt:lpstr>Макросреда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развивающей предметно-пространственной среды по теме: «Зимушка-зима»</dc:title>
  <dc:creator>Chan</dc:creator>
  <cp:lastModifiedBy>Надежда</cp:lastModifiedBy>
  <cp:revision>134</cp:revision>
  <dcterms:created xsi:type="dcterms:W3CDTF">2016-12-11T03:25:35Z</dcterms:created>
  <dcterms:modified xsi:type="dcterms:W3CDTF">2019-01-14T04:39:41Z</dcterms:modified>
</cp:coreProperties>
</file>