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1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066BDE-5F24-43FF-89BA-2E2935D38B2B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45F544-0D8F-49E3-80E3-DCD0D86705E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6BDE-5F24-43FF-89BA-2E2935D38B2B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F544-0D8F-49E3-80E3-DCD0D86705E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6BDE-5F24-43FF-89BA-2E2935D38B2B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F544-0D8F-49E3-80E3-DCD0D86705E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6BDE-5F24-43FF-89BA-2E2935D38B2B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F544-0D8F-49E3-80E3-DCD0D86705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6BDE-5F24-43FF-89BA-2E2935D38B2B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F544-0D8F-49E3-80E3-DCD0D86705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6BDE-5F24-43FF-89BA-2E2935D38B2B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F544-0D8F-49E3-80E3-DCD0D86705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6BDE-5F24-43FF-89BA-2E2935D38B2B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F544-0D8F-49E3-80E3-DCD0D86705E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6BDE-5F24-43FF-89BA-2E2935D38B2B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F544-0D8F-49E3-80E3-DCD0D86705E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6BDE-5F24-43FF-89BA-2E2935D38B2B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F544-0D8F-49E3-80E3-DCD0D86705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6BDE-5F24-43FF-89BA-2E2935D38B2B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F544-0D8F-49E3-80E3-DCD0D86705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6BDE-5F24-43FF-89BA-2E2935D38B2B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F544-0D8F-49E3-80E3-DCD0D86705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0066BDE-5F24-43FF-89BA-2E2935D38B2B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045F544-0D8F-49E3-80E3-DCD0D86705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332656"/>
            <a:ext cx="6777318" cy="2787063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Муниципальное  бюджетное  дошкольное  образовательное  учреждение  "Детский  сад  №   98 Ёлочка"   </a:t>
            </a:r>
            <a:r>
              <a:rPr lang="ru-RU" sz="1600" b="1" dirty="0" err="1" smtClean="0"/>
              <a:t>общеразвивающего</a:t>
            </a:r>
            <a:r>
              <a:rPr lang="ru-RU" sz="1600" b="1" dirty="0" smtClean="0"/>
              <a:t>  вида  с  приоритетным  осуществлением  деятельности  по познавательно - речевому  развитию  детей  города  Чебоксары  Чувашской Республики</a:t>
            </a:r>
            <a:r>
              <a:rPr lang="ru-RU" sz="1600" dirty="0" smtClean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ко Дню Победы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«Нет в России семьи такой, где б не памятен был свой герой».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3861048"/>
            <a:ext cx="3272408" cy="985664"/>
          </a:xfrm>
        </p:spPr>
        <p:txBody>
          <a:bodyPr>
            <a:normAutofit fontScale="85000" lnSpcReduction="20000"/>
          </a:bodyPr>
          <a:lstStyle/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Кудряшова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Е.Н.</a:t>
            </a:r>
          </a:p>
        </p:txBody>
      </p:sp>
    </p:spTree>
    <p:extLst>
      <p:ext uri="{BB962C8B-B14F-4D97-AF65-F5344CB8AC3E}">
        <p14:creationId xmlns="" xmlns:p14="http://schemas.microsoft.com/office/powerpoint/2010/main" val="1293836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47900"/>
            <a:ext cx="8064895" cy="4277444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Даже одно письмо сохранилось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601077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99248" y="332656"/>
            <a:ext cx="7734747" cy="6120680"/>
          </a:xfrm>
        </p:spPr>
        <p:txBody>
          <a:bodyPr/>
          <a:lstStyle/>
          <a:p>
            <a:r>
              <a:rPr lang="ru-RU" dirty="0" smtClean="0"/>
              <a:t>До конца войны оставалось пару месяцев, в марте 18 числа 1945г. Моя бабушка получила страшную весть – погиб ее любимый муж, с которым они так мало прожили. Нет для человека потери больнее  чем гибель близких, товарищей, друзей.  Тяжела была горечь утрат. Но рядом с ней в душе каждого человека  жило радостное чувство  - чувство победы. </a:t>
            </a:r>
          </a:p>
          <a:p>
            <a:endParaRPr lang="ru-RU" dirty="0"/>
          </a:p>
          <a:p>
            <a:r>
              <a:rPr lang="ru-RU" dirty="0" smtClean="0"/>
              <a:t>Огнем не гасимым  солдатская слава </a:t>
            </a:r>
          </a:p>
          <a:p>
            <a:r>
              <a:rPr lang="ru-RU" dirty="0" smtClean="0"/>
              <a:t>Пылает над миром, бессмертно в веках,</a:t>
            </a:r>
          </a:p>
          <a:p>
            <a:r>
              <a:rPr lang="ru-RU" dirty="0" smtClean="0"/>
              <a:t>Твоею победой гордится держава, </a:t>
            </a:r>
          </a:p>
          <a:p>
            <a:r>
              <a:rPr lang="ru-RU" dirty="0" smtClean="0"/>
              <a:t>твой образ не тленен в народных сердцах.</a:t>
            </a:r>
          </a:p>
          <a:p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990933"/>
            <a:ext cx="4176464" cy="25754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0944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8161088" cy="6701367"/>
          </a:xfrm>
        </p:spPr>
      </p:pic>
    </p:spTree>
    <p:extLst>
      <p:ext uri="{BB962C8B-B14F-4D97-AF65-F5344CB8AC3E}">
        <p14:creationId xmlns="" xmlns:p14="http://schemas.microsoft.com/office/powerpoint/2010/main" val="2459690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56263" cy="6120680"/>
          </a:xfrm>
        </p:spPr>
        <p:txBody>
          <a:bodyPr/>
          <a:lstStyle/>
          <a:p>
            <a:r>
              <a:rPr lang="ru-RU" sz="1600" dirty="0" smtClean="0"/>
              <a:t>1.Актуальность проекта : Изучение истории родной земли, истинной истории  нашего отечества, его трудовых,  боевых и культурных традиций.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2.Цель: Изучение и описания жизненного  и боевого пути моего деда – участника </a:t>
            </a:r>
            <a:r>
              <a:rPr lang="ru-RU" sz="1600" dirty="0"/>
              <a:t>В</a:t>
            </a:r>
            <a:r>
              <a:rPr lang="ru-RU" sz="1600" dirty="0" smtClean="0"/>
              <a:t>еликой Отечественной войны.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3.Задачи:Познакомить с историческими факторами военных лет.</a:t>
            </a:r>
            <a:br>
              <a:rPr lang="ru-RU" sz="1600" dirty="0" smtClean="0"/>
            </a:br>
            <a:r>
              <a:rPr lang="ru-RU" sz="1600" dirty="0" smtClean="0"/>
              <a:t>- Сохранить память о моем деде.</a:t>
            </a:r>
            <a:br>
              <a:rPr lang="ru-RU" sz="1600" dirty="0" smtClean="0"/>
            </a:br>
            <a:r>
              <a:rPr lang="ru-RU" sz="1600" dirty="0" smtClean="0"/>
              <a:t>-Описать после военные годы жизни фронтовиков .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3134117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0"/>
            <a:ext cx="5134169" cy="6813376"/>
          </a:xfrm>
        </p:spPr>
      </p:pic>
    </p:spTree>
    <p:extLst>
      <p:ext uri="{BB962C8B-B14F-4D97-AF65-F5344CB8AC3E}">
        <p14:creationId xmlns="" xmlns:p14="http://schemas.microsoft.com/office/powerpoint/2010/main" val="3009737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54713" cy="783983"/>
          </a:xfrm>
        </p:spPr>
        <p:txBody>
          <a:bodyPr/>
          <a:lstStyle/>
          <a:p>
            <a:r>
              <a:rPr lang="ru-RU" sz="1600" dirty="0">
                <a:solidFill>
                  <a:srgbClr val="895D1D"/>
                </a:solidFill>
              </a:rPr>
              <a:t>1.Актуальность проекта : Изучение истории родной земли, истинной истории  нашего отечества</a:t>
            </a:r>
            <a:r>
              <a:rPr lang="ru-RU" sz="1600" dirty="0" smtClean="0">
                <a:solidFill>
                  <a:srgbClr val="895D1D"/>
                </a:solidFill>
              </a:rPr>
              <a:t>, его трудовых, </a:t>
            </a:r>
            <a:r>
              <a:rPr lang="ru-RU" sz="1600" dirty="0">
                <a:solidFill>
                  <a:srgbClr val="895D1D"/>
                </a:solidFill>
              </a:rPr>
              <a:t>боевых и культурных традиций.</a:t>
            </a:r>
            <a:br>
              <a:rPr lang="ru-RU" sz="1600" dirty="0">
                <a:solidFill>
                  <a:srgbClr val="895D1D"/>
                </a:solidFill>
              </a:rPr>
            </a:br>
            <a:endParaRPr lang="ru-RU" sz="1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11560" y="1484784"/>
            <a:ext cx="8064896" cy="4968552"/>
          </a:xfrm>
        </p:spPr>
        <p:txBody>
          <a:bodyPr/>
          <a:lstStyle/>
          <a:p>
            <a:r>
              <a:rPr lang="ru-RU" dirty="0" smtClean="0"/>
              <a:t>9 Мая 1945года!</a:t>
            </a:r>
          </a:p>
          <a:p>
            <a:r>
              <a:rPr lang="ru-RU" dirty="0" smtClean="0"/>
              <a:t>Этот день принес людям свет и освобождение от гитлеровского иго. Он вошёл в летопись социалистической отчизны всего человечества, как радостный праздник, знаменующий торжество и не </a:t>
            </a:r>
            <a:r>
              <a:rPr lang="ru-RU" dirty="0" err="1" smtClean="0"/>
              <a:t>победимость</a:t>
            </a:r>
            <a:r>
              <a:rPr lang="ru-RU" dirty="0" smtClean="0"/>
              <a:t>  правого дело. </a:t>
            </a:r>
          </a:p>
          <a:p>
            <a:r>
              <a:rPr lang="ru-RU" dirty="0" smtClean="0"/>
              <a:t>1418 дней и ночей длился беспрерывный подвиг советского народа, увенчавшиеся всемирно- исторической победой над фашизмом.  Он не когда не померкнет в памяти народа. Каждый год, отмечают День Победы, мы отдаем дань глубочайшего уважения  памяти героев, павших смертью храбрых  на поле брани чествуем всех, кто гордость отстоял не зависимость своей Родины.</a:t>
            </a:r>
          </a:p>
          <a:p>
            <a:r>
              <a:rPr lang="ru-RU" dirty="0" smtClean="0"/>
              <a:t>Советские люди высоко ценят героическое прошлое своего народа, свято берегут все, что олицетворяет его славу.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2239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9248" y="404664"/>
            <a:ext cx="7734747" cy="604867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 тысячах селах и городах памятники боевой славы, величественные монументы в Волгограде, в Ленинграде, в Подмосковье и на Смоленщине, в Белоруссии и на Украине, в Прибалтике и на Кавказе. За мужество и героизм,  проявленный в годы войны, свыше 7 млн. советских людей награждены орденами и медалями Советского Союза.</a:t>
            </a:r>
          </a:p>
          <a:p>
            <a:r>
              <a:rPr lang="ru-RU" dirty="0" smtClean="0"/>
              <a:t>11603 воина удостоены высокого звания </a:t>
            </a:r>
            <a:r>
              <a:rPr lang="ru-RU" dirty="0"/>
              <a:t>Г</a:t>
            </a:r>
            <a:r>
              <a:rPr lang="ru-RU" dirty="0" smtClean="0"/>
              <a:t>ероя Советского Союза.</a:t>
            </a:r>
          </a:p>
          <a:p>
            <a:r>
              <a:rPr lang="ru-RU" dirty="0" smtClean="0"/>
              <a:t>Сражаясь за свободу и не зависимость своей Родины, советский народ   и его Вооруженный силы  одновременно осуществляли великую интернациональную миссию.</a:t>
            </a:r>
          </a:p>
          <a:p>
            <a:r>
              <a:rPr lang="ru-RU" dirty="0" smtClean="0"/>
              <a:t>Советский союз  сыграл решающею роль в избавлении народов Европы от угрозы фашистского порабощения, а народов Азии – от гнета японского империализма.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3800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857" y="777567"/>
            <a:ext cx="7770392" cy="1000007"/>
          </a:xfrm>
        </p:spPr>
        <p:txBody>
          <a:bodyPr/>
          <a:lstStyle/>
          <a:p>
            <a:r>
              <a:rPr lang="ru-RU" sz="2000" dirty="0">
                <a:solidFill>
                  <a:srgbClr val="895D1D"/>
                </a:solidFill>
              </a:rPr>
              <a:t>1.Актуальность проекта : Изучение истории родной земли, истинной истории  нашего отечества, боевых и культурных традиций</a:t>
            </a:r>
            <a:r>
              <a:rPr lang="ru-RU" sz="1600" dirty="0">
                <a:solidFill>
                  <a:srgbClr val="895D1D"/>
                </a:solidFill>
              </a:rPr>
              <a:t>.</a:t>
            </a:r>
            <a:br>
              <a:rPr lang="ru-RU" sz="1600" dirty="0">
                <a:solidFill>
                  <a:srgbClr val="895D1D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7057" y="1032662"/>
            <a:ext cx="8271407" cy="542067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На второй день  Великой Отечественной войны   было принято решение о перестройке всей работы Академии наук  СССР и её научных учреждений.</a:t>
            </a:r>
          </a:p>
          <a:p>
            <a:r>
              <a:rPr lang="ru-RU" sz="1800" dirty="0" smtClean="0"/>
              <a:t>Главным направлениям были  поиски и конструирование средств обороны,  мобилизация сырьевых ресурсов страны. Советские учены внесли ценный вклад в дело разгрома врага. </a:t>
            </a:r>
          </a:p>
          <a:p>
            <a:r>
              <a:rPr lang="ru-RU" sz="1800" dirty="0" smtClean="0"/>
              <a:t>Боевые подвиги нашего народа переплетались с трудовыми. Население трудилось днем и ночью.</a:t>
            </a:r>
          </a:p>
          <a:p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212976"/>
            <a:ext cx="5472608" cy="3240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4327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54713" cy="1000007"/>
          </a:xfrm>
        </p:spPr>
        <p:txBody>
          <a:bodyPr/>
          <a:lstStyle/>
          <a:p>
            <a:r>
              <a:rPr lang="ru-RU" sz="1600" dirty="0">
                <a:solidFill>
                  <a:srgbClr val="895D1D"/>
                </a:solidFill>
              </a:rPr>
              <a:t>3.Задачи:Познакомить с историческими факторами военных лет.</a:t>
            </a:r>
            <a:br>
              <a:rPr lang="ru-RU" sz="1600" dirty="0">
                <a:solidFill>
                  <a:srgbClr val="895D1D"/>
                </a:solidFill>
              </a:rPr>
            </a:br>
            <a:r>
              <a:rPr lang="ru-RU" sz="1600" dirty="0">
                <a:solidFill>
                  <a:srgbClr val="895D1D"/>
                </a:solidFill>
              </a:rPr>
              <a:t>- Сохранить память о моем деде.</a:t>
            </a:r>
            <a:br>
              <a:rPr lang="ru-RU" sz="1600" dirty="0">
                <a:solidFill>
                  <a:srgbClr val="895D1D"/>
                </a:solidFill>
              </a:rPr>
            </a:br>
            <a:r>
              <a:rPr lang="ru-RU" sz="1600" dirty="0">
                <a:solidFill>
                  <a:srgbClr val="895D1D"/>
                </a:solidFill>
              </a:rPr>
              <a:t>-Описать после военные годы жизни фронтовиков .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772816"/>
            <a:ext cx="7734747" cy="4680520"/>
          </a:xfrm>
        </p:spPr>
        <p:txBody>
          <a:bodyPr/>
          <a:lstStyle/>
          <a:p>
            <a:r>
              <a:rPr lang="ru-RU" dirty="0" smtClean="0"/>
              <a:t>Конечно же война коснулась и нас. Мой дед – Алексеев Иван Алексеевич  уроженец </a:t>
            </a:r>
            <a:r>
              <a:rPr lang="ru-RU" dirty="0"/>
              <a:t>Ч</a:t>
            </a:r>
            <a:r>
              <a:rPr lang="ru-RU" dirty="0" smtClean="0"/>
              <a:t>увашии, житель деревни Старые </a:t>
            </a:r>
            <a:r>
              <a:rPr lang="ru-RU" dirty="0" err="1" smtClean="0"/>
              <a:t>Щелконы</a:t>
            </a:r>
            <a:r>
              <a:rPr lang="ru-RU" dirty="0" smtClean="0"/>
              <a:t>  так же ушёл на фронт. </a:t>
            </a:r>
          </a:p>
          <a:p>
            <a:r>
              <a:rPr lang="ru-RU" dirty="0" smtClean="0"/>
              <a:t>В 1941г. Ему было всего 22 года. В 1943г. Был ранен  и отправлен  на побывку на 3 месяца.  За это время он и моя бабушка Степанова Мария Степановна.  В  итоге у них родился сын . После выздоровления  он опять ушел на фронт. Он писал моей бабушке письма.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51039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3132347" cy="41764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2816"/>
            <a:ext cx="4608512" cy="4530401"/>
          </a:xfrm>
        </p:spPr>
      </p:pic>
    </p:spTree>
    <p:extLst>
      <p:ext uri="{BB962C8B-B14F-4D97-AF65-F5344CB8AC3E}">
        <p14:creationId xmlns="" xmlns:p14="http://schemas.microsoft.com/office/powerpoint/2010/main" val="31068155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88</TotalTime>
  <Words>534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Твердый переплет</vt:lpstr>
      <vt:lpstr>Муниципальное  бюджетное  дошкольное  образовательное  учреждение  "Детский  сад  №   98 Ёлочка"   общеразвивающего  вида  с  приоритетным  осуществлением  деятельности  по познавательно - речевому  развитию  детей  города  Чебоксары  Чувашской Республики     Презентация ко Дню Победы «Нет в России семьи такой, где б не памятен был свой герой».</vt:lpstr>
      <vt:lpstr>Слайд 2</vt:lpstr>
      <vt:lpstr>1.Актуальность проекта : Изучение истории родной земли, истинной истории  нашего отечества, его трудовых,  боевых и культурных традиций.   2.Цель: Изучение и описания жизненного  и боевого пути моего деда – участника Великой Отечественной войны.   3.Задачи:Познакомить с историческими факторами военных лет. - Сохранить память о моем деде. -Описать после военные годы жизни фронтовиков .</vt:lpstr>
      <vt:lpstr>Слайд 4</vt:lpstr>
      <vt:lpstr>1.Актуальность проекта : Изучение истории родной земли, истинной истории  нашего отечества, его трудовых, боевых и культурных традиций. </vt:lpstr>
      <vt:lpstr>Слайд 6</vt:lpstr>
      <vt:lpstr>1.Актуальность проекта : Изучение истории родной земли, истинной истории  нашего отечества, боевых и культурных традиций. </vt:lpstr>
      <vt:lpstr>3.Задачи:Познакомить с историческими факторами военных лет. - Сохранить память о моем деде. -Описать после военные годы жизни фронтовиков .</vt:lpstr>
      <vt:lpstr>Слайд 9</vt:lpstr>
      <vt:lpstr>Даже одно письмо сохранилось 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чувашской педагогике «Нет в России семьи такой, где б не памятен был свой герой».</dc:title>
  <dc:creator>User</dc:creator>
  <cp:lastModifiedBy>Настя</cp:lastModifiedBy>
  <cp:revision>11</cp:revision>
  <dcterms:created xsi:type="dcterms:W3CDTF">2015-03-13T11:10:44Z</dcterms:created>
  <dcterms:modified xsi:type="dcterms:W3CDTF">2019-05-05T17:14:08Z</dcterms:modified>
</cp:coreProperties>
</file>