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B7E65-ED59-4A1F-98E3-25F04713FCAB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6AA2C-47EB-4C42-90CE-A16A36A3B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/>
              <a:t>Большую часть территории страны занимают обширные пустыни и низменные территории. Тем не менее европейцы, ступившие на новую землю, неофициально называли её «зелёным континентом», потому что настоящие густые леса растут вдоль побережья и именно их-то и увидели путешественники в первую очередь.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AA2C-47EB-4C42-90CE-A16A36A3BF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/>
              <a:t>Обитает в южных районах Австралии. Роет себе глубокую разветвленную нору. Питает корнями, листьями и грибами.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AA2C-47EB-4C42-90CE-A16A36A3BFD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/>
              <a:t>В южном полушарии, а именно там располагается Австралия, всё наоборот: с декабря по февраль - лето, к тому же природа и животный мир этой страны необычны и удивительны по красоте.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AA2C-47EB-4C42-90CE-A16A36A3BFD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 smtClean="0"/>
              <a:t>Большинство австралийских млекопитающих сумчатые: на животе у них есть глубокая складка кожи, которая называется сумкой. Их детеныши рождаются совсем крошечными - длинной не более одного или полутора сантиметров, совсем слепыми и без волосяного покрова, лишенными способности к самостоятельной жизнедеятельности. Сразу после рождения они перебираются в сумку, внутри которой находятся соски с молоком; детеныш присасывается к соску и мало-помалу подрастает.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AA2C-47EB-4C42-90CE-A16A36A3BFD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/>
              <a:t>Внешний вид - передние лапы короткие, что придает ему некоторое сходство с человеком, а задние, напротив, длинные и приспособлены для прыжков. Хвост длинный и сильный. Кенгуру водятся на огромных пространствах полусухих прерий, живут в кустарниках под деревьями и во влажной зоне.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AA2C-47EB-4C42-90CE-A16A36A3BFD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Это сумчатое похоже на медвежонка и весит около 15 килограммов. Коала покрыт серой шерстью, более светлой на животе. Передние лапы с острыми когтями хорошо приспособлены к жизни на деревьях, которую ведет этот зверь, и помогают ему ловко карабкаться. На дереве он проводит большую часть времени, редко спускаясь на землю. Эти животные водятся в восточной части Австралии, которая особенно богата эвкалиптовыми лесами.</a:t>
            </a:r>
          </a:p>
          <a:p>
            <a:r>
              <a:rPr lang="ru-RU" b="1" i="1" dirty="0" smtClean="0"/>
              <a:t>Каждый день коала съедает около одного килограмма листьев эвкалипта.</a:t>
            </a:r>
          </a:p>
          <a:p>
            <a:r>
              <a:rPr lang="ru-RU" b="1" i="1" dirty="0" smtClean="0"/>
              <a:t>На вид коала плотный, но он очень ловкий и способен ловко прыгать с ветки на ветку и с одного дерева на другое. Только когда деревья расположены далеко друг от друга, животное спускается на землю. Обычно всю жизнь коала проводит на ветках эвкалипта.</a:t>
            </a:r>
          </a:p>
          <a:p>
            <a:r>
              <a:rPr lang="ru-RU" b="1" i="1" dirty="0" smtClean="0"/>
              <a:t>Коала питается только листьями эвкалипта и среди них выбирает наиболее старые, а не молодые. Зоологи обнаружили, что молодые листья содержат сильный яд - сильную кислоту, поэтому животные избегают их есть.</a:t>
            </a:r>
          </a:p>
          <a:p>
            <a:r>
              <a:rPr lang="ru-RU" b="1" i="1" dirty="0" smtClean="0"/>
              <a:t>На коале не заводятся паразиты, потому что его мех пахнет эвкалиптом!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AA2C-47EB-4C42-90CE-A16A36A3BFD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Утконос - совершенно особенное низшее млекопитающее. У него большой </a:t>
            </a:r>
            <a:r>
              <a:rPr lang="ru-RU" b="1" i="1" dirty="0" err="1" smtClean="0"/>
              <a:t>лопаткообразный</a:t>
            </a:r>
            <a:r>
              <a:rPr lang="ru-RU" b="1" i="1" dirty="0" smtClean="0"/>
              <a:t> клюв, что придает ему сходство с птицей. Хотя утконос относится к млекопитающим, его самка откладывает яйца, обычно их два, в мягкой пленочной скорлупе, которые и насиживает в гнезде около десяти дней. Детеныши рождаются слепыми, полностью лишенными волосяного покрова, и мать вскармливает их, ложась на спину, - малыши слизывают молоко, которое выделяется из молочных пор на коже. Когда детеныши достаточно подрастут, мать относит их к воде, чтобы они охотились за мелкими животными.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Клюв у утконоса широки и плоский, внешне напоминает птичий. У утконоса совсем нет зубов, только на языке два роговых бугорка, которые и служат для измельчения пищи. Утконос перетирает пищу о верхнюю часть клюва, снабженную роговой складкой.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Вход в нору утконос устраивает непосредственно на берегу водоема, в котором обычно проводит время.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Тело утконоса хорошо приспособлено к жизни в воде. Напротив, на суше утконос неуклюж и передвигается с трудом.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Большую часть времени утконос проводит в норе, которую выкапывает поблизости от проточной воды. Ранним утром и поздним вечером животное выходит из норы и не более одного часа занимается охотой мелких водных животных - личинок, червей, рыбешек и рачков. В воде он передвигается достаточно быстро благодаря обтекаемой форме тела и перепончатым лапам, хорошо приспособленным для плавания.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AA2C-47EB-4C42-90CE-A16A36A3BFD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/>
              <a:t>На первый взгляд она похожа на еж, но в действительности сильно от него отличается. Самка откладывает одно яйцо и вынашивает его в сумке. Ее вылупившийся детеныш развивается в сумке и слизывает выделения млечных желез матери. Благодаря своим острым иглам ехидна почти не имеет естественных врагов, за исключением аборигенов, которые иногда употребляют ее мясо в пищу. </a:t>
            </a:r>
            <a:br>
              <a:rPr lang="ru-RU" b="1" i="1" dirty="0" smtClean="0"/>
            </a:br>
            <a:endParaRPr lang="ru-RU" b="1" i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AA2C-47EB-4C42-90CE-A16A36A3BFD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/>
              <a:t>Птица высотой около двух метров, австралийский страус. Живет большими стадами, которые постоянно перемещаются в поисках пищи и воды. Самка эму откладывает большие яйца зеленого цвета, но насиживанием занимается самец.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AA2C-47EB-4C42-90CE-A16A36A3BFD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/>
              <a:t>Тоже ночной сумчатый зверек, живущий преимущественно на деревьях. Обладает цепким хвостом, которым может прочно держаться за ветви деревьев, подобно обезьянам. Питается листьями, цветками и корой, но не брезгует и яйцами птиц. Часто эти зверьки живут поблизости от людей, нередко образуя многочисленные и шумные колонии.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AA2C-47EB-4C42-90CE-A16A36A3BFD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472F-50FE-43CC-98E8-717876F9EE1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ECCF-AA14-4D26-A732-90F1073CB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472F-50FE-43CC-98E8-717876F9EE1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ECCF-AA14-4D26-A732-90F1073CB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472F-50FE-43CC-98E8-717876F9EE1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ECCF-AA14-4D26-A732-90F1073CB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472F-50FE-43CC-98E8-717876F9EE1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ECCF-AA14-4D26-A732-90F1073CB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472F-50FE-43CC-98E8-717876F9EE1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ECCF-AA14-4D26-A732-90F1073CB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472F-50FE-43CC-98E8-717876F9EE1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ECCF-AA14-4D26-A732-90F1073CB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472F-50FE-43CC-98E8-717876F9EE1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ECCF-AA14-4D26-A732-90F1073CB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472F-50FE-43CC-98E8-717876F9EE1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ECCF-AA14-4D26-A732-90F1073CB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472F-50FE-43CC-98E8-717876F9EE1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ECCF-AA14-4D26-A732-90F1073CB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472F-50FE-43CC-98E8-717876F9EE1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ECCF-AA14-4D26-A732-90F1073CB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472F-50FE-43CC-98E8-717876F9EE1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71ECCF-AA14-4D26-A732-90F1073CB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7D472F-50FE-43CC-98E8-717876F9EE1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1ECCF-AA14-4D26-A732-90F1073CB4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 smtClean="0"/>
              <a:t>АВСТРАЛИЯ-</a:t>
            </a:r>
            <a:br>
              <a:rPr lang="ru-RU" sz="9600" dirty="0" smtClean="0"/>
            </a:br>
            <a:r>
              <a:rPr lang="ru-RU" sz="6600" dirty="0" smtClean="0"/>
              <a:t>интересные факты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714884"/>
            <a:ext cx="4959104" cy="1752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Подготовила воспитатель МАДОУ детский сад №5 «Ручеек»</a:t>
            </a:r>
          </a:p>
          <a:p>
            <a:pPr algn="ctr"/>
            <a:r>
              <a:rPr lang="ru-RU" dirty="0" smtClean="0"/>
              <a:t> п. Илюшино, Калининградской области</a:t>
            </a:r>
            <a:endParaRPr lang="ru-RU" dirty="0" smtClean="0"/>
          </a:p>
          <a:p>
            <a:pPr algn="ctr"/>
            <a:r>
              <a:rPr lang="ru-RU" dirty="0" smtClean="0"/>
              <a:t>Стальнова Людмила Александровна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500042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Кенгуру и эму были выбраны в качестве символов австралийского герба</a:t>
            </a:r>
            <a:r>
              <a:rPr lang="ru-RU" sz="2400" dirty="0" smtClean="0"/>
              <a:t>, так как их, в отличие от большинства животных, редко можно увидеть двигающимися назад. </a:t>
            </a:r>
            <a:endParaRPr lang="ru-RU" sz="2400" dirty="0"/>
          </a:p>
        </p:txBody>
      </p:sp>
      <p:pic>
        <p:nvPicPr>
          <p:cNvPr id="4098" name="Picture 2" descr="C:\Users\Люда\Desktop\b1010b569d40d147eb8b5cb4a37380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143116"/>
            <a:ext cx="5129220" cy="39572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35716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Самая протяженная живая структура в мире – Большой Барьерный риф</a:t>
            </a:r>
            <a:r>
              <a:rPr lang="ru-RU" sz="2400" dirty="0" smtClean="0"/>
              <a:t> тоже находится в Австралии. Ее длина составляет 2600 км. Кстати на Большом Барьерном рифе даже есть свой почтовый ящик. </a:t>
            </a:r>
            <a:endParaRPr lang="ru-RU" sz="2400" dirty="0"/>
          </a:p>
        </p:txBody>
      </p:sp>
      <p:pic>
        <p:nvPicPr>
          <p:cNvPr id="5122" name="Picture 2" descr="C:\Users\Люда\Desktop\3c1458a9441d5f6f18be0a613f53efd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214554"/>
            <a:ext cx="5929353" cy="39773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28604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Австралии живет </a:t>
            </a:r>
            <a:r>
              <a:rPr lang="ru-RU" sz="2400" b="1" dirty="0" smtClean="0"/>
              <a:t>в 3,3 раза больше овец, чем людей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026" name="Picture 2" descr="C:\Users\Люда\Desktop\5b9a35bb70b3f3db3aefd84ddbed46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0042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Экскременты вомбатов – сумчатых Австралии, имеют форму кубика. </a:t>
            </a:r>
            <a:endParaRPr lang="ru-RU" sz="2400" dirty="0"/>
          </a:p>
        </p:txBody>
      </p:sp>
      <p:pic>
        <p:nvPicPr>
          <p:cNvPr id="2050" name="Picture 2" descr="C:\Users\Люда\Desktop\8ec3742b798757f0d7073f09aa7dc8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1562100"/>
            <a:ext cx="82042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50004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Коалы и люди – единственные животные в мире, у которых есть уникальные отпечатки пальцев. </a:t>
            </a:r>
            <a:r>
              <a:rPr lang="ru-RU" sz="2400" b="1" dirty="0" smtClean="0"/>
              <a:t>Отпечатки пальцев коалы практически невозможно отличить от отпечатков пальцев людей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074" name="Picture 2" descr="C:\Users\Люда\Desktop\feb029e1a5781aa77d3f21e15cc0bc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713" y="2214553"/>
            <a:ext cx="6124575" cy="41434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Самый крупный вид земляных червей на земле </a:t>
            </a:r>
            <a:r>
              <a:rPr lang="ru-RU" sz="2400" i="1" dirty="0" err="1" smtClean="0"/>
              <a:t>Megascolide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australis</a:t>
            </a:r>
            <a:r>
              <a:rPr lang="ru-RU" sz="2400" dirty="0" smtClean="0"/>
              <a:t> достигает в длину 1,2 метра. </a:t>
            </a:r>
            <a:endParaRPr lang="ru-RU" sz="2400" dirty="0"/>
          </a:p>
        </p:txBody>
      </p:sp>
      <p:pic>
        <p:nvPicPr>
          <p:cNvPr id="4098" name="Picture 2" descr="C:\Users\Люда\Desktop\4e00d0524a4c2d191299a7274bfb52e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Плотность населения в Австралии рассчитывается в квадратных километрах на человека, а не в числе людей на квадратный километр, как в других странах. </a:t>
            </a:r>
            <a:br>
              <a:rPr lang="ru-RU" sz="2400" dirty="0" smtClean="0"/>
            </a:br>
            <a:r>
              <a:rPr lang="ru-RU" sz="2400" dirty="0" smtClean="0"/>
              <a:t>Здесь один из самых низких уровней плотности населения в мире, которая составляет </a:t>
            </a:r>
            <a:r>
              <a:rPr lang="ru-RU" sz="2400" b="1" dirty="0" smtClean="0"/>
              <a:t>3 человека на кВ. км</a:t>
            </a:r>
            <a:r>
              <a:rPr lang="ru-RU" sz="2400" dirty="0" smtClean="0"/>
              <a:t>. Средняя плотность населения в мире составляет 45 людей на кВ. км.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C:\Users\Люда\Desktop\dc5eb85b1f2d578a22848ff3721f5a4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17927" y="2643182"/>
            <a:ext cx="5508146" cy="36814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Больше 20 процентов австралийцев родились в другой стране. </a:t>
            </a:r>
            <a:endParaRPr lang="ru-RU" sz="2400" dirty="0"/>
          </a:p>
        </p:txBody>
      </p:sp>
      <p:pic>
        <p:nvPicPr>
          <p:cNvPr id="6146" name="Picture 2" descr="C:\Users\Люда\Desktop\6b3b4c047281e30261586283711a67f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320118"/>
            <a:ext cx="5572164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Австралия была родиной аборигенов больше 40 000 лет. Они говорили больше, чем на 300 разных языках. </a:t>
            </a:r>
            <a:endParaRPr lang="ru-RU" sz="2400" dirty="0"/>
          </a:p>
        </p:txBody>
      </p:sp>
      <p:pic>
        <p:nvPicPr>
          <p:cNvPr id="7170" name="Picture 2" descr="C:\Users\Люда\Desktop\1fbaec81ebcc7bdb05cd51af5839d44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33525" y="2048669"/>
            <a:ext cx="6076950" cy="41624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Австралийцы </a:t>
            </a:r>
            <a:r>
              <a:rPr lang="ru-RU" sz="2400" b="1" dirty="0" smtClean="0"/>
              <a:t>самые азартные люди в мире</a:t>
            </a:r>
            <a:r>
              <a:rPr lang="ru-RU" sz="2400" dirty="0" smtClean="0"/>
              <a:t>. Больше 80 процентов взрослого населения играют в азартные игры, и это самый высокий уровень в мире. </a:t>
            </a:r>
            <a:endParaRPr lang="ru-RU" sz="2400" dirty="0"/>
          </a:p>
        </p:txBody>
      </p:sp>
      <p:pic>
        <p:nvPicPr>
          <p:cNvPr id="8194" name="Picture 2" descr="C:\Users\Люда\Desktop\28ae364a76dc40b5e74968ce2a4e06d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33525" y="2105819"/>
            <a:ext cx="6076950" cy="4048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pPr algn="ctr"/>
            <a:r>
              <a:rPr lang="ru-RU" dirty="0" smtClean="0"/>
              <a:t>АВСТРАЛИЯ</a:t>
            </a:r>
            <a:endParaRPr lang="ru-RU" dirty="0"/>
          </a:p>
        </p:txBody>
      </p:sp>
      <p:pic>
        <p:nvPicPr>
          <p:cNvPr id="1026" name="Picture 2" descr="C:\Users\Татьяна\Pictures\Новая папка (2)\Australia_satellite_plan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928670"/>
            <a:ext cx="4929221" cy="54062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86446" y="1000108"/>
            <a:ext cx="2857520" cy="528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Австралия – удивительная страна. Когда в большей части мира идет снег, австралийцы нежатся на солнечных пляжах. Здесь живут самые уникальные и смертельно опасные животные, которых не найдешь больше нигде в мире. </a:t>
            </a:r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Самая длинная прямая дорога в мире</a:t>
            </a:r>
            <a:r>
              <a:rPr lang="ru-RU" sz="2700" dirty="0" smtClean="0"/>
              <a:t> протяженностью 146 км находится в пустыне </a:t>
            </a:r>
            <a:r>
              <a:rPr lang="ru-RU" sz="2700" dirty="0" err="1" smtClean="0"/>
              <a:t>Налларбор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218" name="Picture 2" descr="C:\Users\Люда\Desktop\0482ff447a8cc6dc6689c072f22decd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43919"/>
            <a:ext cx="6096000" cy="3971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В Тасмании </a:t>
            </a:r>
            <a:r>
              <a:rPr lang="ru-RU" sz="3100" b="1" dirty="0" smtClean="0"/>
              <a:t>самый чистый воздух в мире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42" name="Picture 2" descr="C:\Users\Люда\Desktop\3992c64f6e0095247ead19c75834fd8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91023" y="2000240"/>
            <a:ext cx="5938497" cy="41048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Забор Динго в Австралии является </a:t>
            </a:r>
            <a:r>
              <a:rPr lang="ru-RU" sz="2400" b="1" dirty="0" smtClean="0"/>
              <a:t>самым длинным забором в мире</a:t>
            </a:r>
            <a:r>
              <a:rPr lang="ru-RU" sz="2400" dirty="0" smtClean="0"/>
              <a:t> (5400 км). Он почти в два раза длиннее Великой Китайской стены.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1266" name="Picture 2" descr="C:\Users\Люда\Desktop\33ed1a69c44c648e28830b54a7848ac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77256"/>
            <a:ext cx="6096000" cy="3905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Австралия рекордсмен по многим показателям, в том числе и по размерам фермерских хозяйств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C:\Users\Люда\Desktop\Samaya-bolshaya-ferm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Нa</a:t>
            </a:r>
            <a:r>
              <a:rPr lang="ru-RU" dirty="0" smtClean="0"/>
              <a:t> </a:t>
            </a:r>
            <a:r>
              <a:rPr lang="ru-RU" dirty="0" err="1" smtClean="0"/>
              <a:t>пoбеpежье</a:t>
            </a:r>
            <a:r>
              <a:rPr lang="ru-RU" dirty="0" smtClean="0"/>
              <a:t> Австралии </a:t>
            </a:r>
            <a:r>
              <a:rPr lang="ru-RU" dirty="0" err="1" smtClean="0"/>
              <a:t>раскинyлось</a:t>
            </a:r>
            <a:r>
              <a:rPr lang="ru-RU" dirty="0" smtClean="0"/>
              <a:t> более 10 тысяч пляжей. Все они разные и уникальные, и даже если посещать по несколько пляжей в день, не </a:t>
            </a:r>
            <a:r>
              <a:rPr lang="ru-RU" dirty="0" err="1" smtClean="0"/>
              <a:t>xватит</a:t>
            </a:r>
            <a:r>
              <a:rPr lang="ru-RU" dirty="0" smtClean="0"/>
              <a:t> и 30 лет, чтобы побывать на всех.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Нa</a:t>
            </a:r>
            <a:r>
              <a:rPr lang="ru-RU" dirty="0" smtClean="0"/>
              <a:t> </a:t>
            </a:r>
            <a:r>
              <a:rPr lang="ru-RU" dirty="0" err="1" smtClean="0"/>
              <a:t>пoбеpежье</a:t>
            </a:r>
            <a:r>
              <a:rPr lang="ru-RU" dirty="0" smtClean="0"/>
              <a:t> Австралии </a:t>
            </a:r>
            <a:r>
              <a:rPr lang="ru-RU" dirty="0" err="1" smtClean="0"/>
              <a:t>раскинyлось</a:t>
            </a:r>
            <a:r>
              <a:rPr lang="ru-RU" dirty="0" smtClean="0"/>
              <a:t> более 10 тысяч пляжей. Все они разные и уникальные, и даже если посещать по несколько пляжей в день, не </a:t>
            </a:r>
            <a:r>
              <a:rPr lang="ru-RU" dirty="0" err="1" smtClean="0"/>
              <a:t>xватит</a:t>
            </a:r>
            <a:r>
              <a:rPr lang="ru-RU" dirty="0" smtClean="0"/>
              <a:t> и 30 лет, чтобы побывать на всех.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В Австралии находится большое количество пляжей. Если каждый день посещать всего один пляж, то не хватит и 30 лет, чтобы посетить все </a:t>
            </a:r>
            <a:r>
              <a:rPr lang="ru-RU" sz="2700" smtClean="0"/>
              <a:t>пляжи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Люда\Desktop\Plyazhnoe-izobilie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62903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Pictures\Новая папка (2)\33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642918"/>
            <a:ext cx="8018772" cy="58731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/>
              <a:t>Столица - Канберра</a:t>
            </a:r>
            <a:endParaRPr lang="ru-RU" sz="3600" b="1" dirty="0" smtClean="0"/>
          </a:p>
          <a:p>
            <a:pPr algn="ctr">
              <a:buNone/>
            </a:pPr>
            <a:r>
              <a:rPr lang="ru-RU" sz="3600" b="1" i="1" dirty="0" smtClean="0"/>
              <a:t>Язык - английский</a:t>
            </a:r>
            <a:endParaRPr lang="ru-RU" sz="3600" b="1" dirty="0" smtClean="0"/>
          </a:p>
          <a:p>
            <a:pPr algn="ctr">
              <a:buNone/>
            </a:pPr>
            <a:r>
              <a:rPr lang="ru-RU" sz="3600" b="1" i="1" dirty="0" smtClean="0"/>
              <a:t>Численность - 22 млн.человек</a:t>
            </a:r>
            <a:endParaRPr lang="ru-RU" sz="3600" b="1" dirty="0" smtClean="0"/>
          </a:p>
          <a:p>
            <a:pPr algn="ctr">
              <a:buNone/>
            </a:pPr>
            <a:r>
              <a:rPr lang="ru-RU" sz="3600" b="1" i="1" dirty="0" smtClean="0"/>
              <a:t>Общая площадь территории –</a:t>
            </a:r>
          </a:p>
          <a:p>
            <a:pPr algn="ctr">
              <a:buNone/>
            </a:pPr>
            <a:r>
              <a:rPr lang="ru-RU" sz="3600" b="1" i="1" dirty="0" smtClean="0"/>
              <a:t> 7 млн. кв. км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214422"/>
            <a:ext cx="82153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Австралия – </a:t>
            </a:r>
            <a:r>
              <a:rPr lang="ru-RU" b="1" dirty="0" smtClean="0"/>
              <a:t>самый большой остров</a:t>
            </a:r>
            <a:r>
              <a:rPr lang="ru-RU" dirty="0" smtClean="0"/>
              <a:t> и </a:t>
            </a:r>
            <a:r>
              <a:rPr lang="ru-RU" b="1" dirty="0" smtClean="0"/>
              <a:t>самый маленький континент</a:t>
            </a:r>
            <a:r>
              <a:rPr lang="ru-RU" dirty="0" smtClean="0"/>
              <a:t> в мире. </a:t>
            </a:r>
            <a:endParaRPr lang="ru-RU" dirty="0"/>
          </a:p>
        </p:txBody>
      </p:sp>
      <p:pic>
        <p:nvPicPr>
          <p:cNvPr id="1026" name="Picture 2" descr="C:\Users\Люда\Desktop\e765788fb767ca7a1d43f2bc777b41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285992"/>
            <a:ext cx="6219847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428604"/>
            <a:ext cx="82868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Австралия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самый сухой населенный континент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на Земле, самый сухой – Антарктида.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Одна треть Австралии – это пустыня, остальная часть тоже довольно засушливая.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21506" name="AutoShape 2" descr="https://www.infoniac.ru/upload/medialibrary/d33/d33cdb790afeec04ab13f33c756d93d9.jpg"/>
          <p:cNvSpPr>
            <a:spLocks noChangeAspect="1" noChangeArrowheads="1"/>
          </p:cNvSpPr>
          <p:nvPr/>
        </p:nvSpPr>
        <p:spPr bwMode="auto">
          <a:xfrm>
            <a:off x="63500" y="1381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s://www.infoniac.ru/upload/medialibrary/d33/d33cdb790afeec04ab13f33c756d93d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285992"/>
            <a:ext cx="6096000" cy="38766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Австралийских Снежных горах ежегодно выпадает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больше снега, чем в швейцарских Альпах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ru-RU" sz="28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458" name="Picture 2" descr="https://www.infoniac.ru/upload/medialibrary/dd4/dd4cecfbd64b1f6dc80336259aad440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857364"/>
            <a:ext cx="5286412" cy="39627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00042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Австралия – единственный </a:t>
            </a:r>
            <a:r>
              <a:rPr lang="ru-RU" sz="2400" b="1" dirty="0" smtClean="0"/>
              <a:t>континент, где нет активного вулкана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026" name="Picture 2" descr="C:\Users\Люда\Desktop\fcaee2929de8c409cb8b50c46829bf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357298"/>
            <a:ext cx="6232540" cy="456794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2428892"/>
          </a:xfrm>
        </p:spPr>
        <p:txBody>
          <a:bodyPr/>
          <a:lstStyle/>
          <a:p>
            <a:r>
              <a:rPr lang="ru-RU" b="1" dirty="0" smtClean="0"/>
              <a:t>6 из 10 самых ядовитых видов змей</a:t>
            </a:r>
            <a:r>
              <a:rPr lang="ru-RU" dirty="0" smtClean="0"/>
              <a:t> в мире обитают в Австралии. </a:t>
            </a:r>
            <a:r>
              <a:rPr lang="ru-RU" i="1" dirty="0" smtClean="0"/>
              <a:t>Австралийская жестокая змея</a:t>
            </a:r>
            <a:r>
              <a:rPr lang="ru-RU" dirty="0" smtClean="0"/>
              <a:t> или прибрежный </a:t>
            </a:r>
            <a:r>
              <a:rPr lang="ru-RU" dirty="0" err="1" smtClean="0"/>
              <a:t>тайпан</a:t>
            </a:r>
            <a:r>
              <a:rPr lang="ru-RU" dirty="0" smtClean="0"/>
              <a:t> - самая ядовитая змея в мире. Яд от одного укуса может убить 100 людей.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Люда\Desktop\be5dace5ffec4a25b90df2f474a3b8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428868"/>
            <a:ext cx="5191140" cy="38933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0042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австралийских пустынях ходят больше 750 000 одногорбых диких верблюдов. Это одно из самых больших стад на Земле. </a:t>
            </a:r>
            <a:endParaRPr lang="ru-RU" sz="2400" dirty="0"/>
          </a:p>
        </p:txBody>
      </p:sp>
      <p:pic>
        <p:nvPicPr>
          <p:cNvPr id="3074" name="Picture 2" descr="C:\Users\Люда\Desktop\2a540cef477ed3a719500c792bc4a9f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2071678"/>
            <a:ext cx="6143625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1263</Words>
  <Application>Microsoft Office PowerPoint</Application>
  <PresentationFormat>Экран (4:3)</PresentationFormat>
  <Paragraphs>64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АВСТРАЛИЯ- интересные факты</vt:lpstr>
      <vt:lpstr>АВСТРАЛИЯ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Самый крупный вид земляных червей на земле Megascolide australis достигает в длину 1,2 метра. </vt:lpstr>
      <vt:lpstr>Плотность населения в Австралии рассчитывается в квадратных километрах на человека, а не в числе людей на квадратный километр, как в других странах.  Здесь один из самых низких уровней плотности населения в мире, которая составляет 3 человека на кВ. км. Средняя плотность населения в мире составляет 45 людей на кВ. км.  </vt:lpstr>
      <vt:lpstr>Больше 20 процентов австралийцев родились в другой стране. </vt:lpstr>
      <vt:lpstr>Австралия была родиной аборигенов больше 40 000 лет. Они говорили больше, чем на 300 разных языках. </vt:lpstr>
      <vt:lpstr>Австралийцы самые азартные люди в мире. Больше 80 процентов взрослого населения играют в азартные игры, и это самый высокий уровень в мире. </vt:lpstr>
      <vt:lpstr>Самая длинная прямая дорога в мире протяженностью 146 км находится в пустыне Налларбор. </vt:lpstr>
      <vt:lpstr>В Тасмании самый чистый воздух в мире. </vt:lpstr>
      <vt:lpstr>Забор Динго в Австралии является самым длинным забором в мире (5400 км). Он почти в два раза длиннее Великой Китайской стены.  </vt:lpstr>
      <vt:lpstr>Австралия рекордсмен по многим показателям, в том числе и по размерам фермерских хозяйств.</vt:lpstr>
      <vt:lpstr>Нa пoбеpежье Австралии раскинyлось более 10 тысяч пляжей. Все они разные и уникальные, и даже если посещать по несколько пляжей в день, не xватит и 30 лет, чтобы побывать на всех.                    Нa пoбеpежье Австралии раскинyлось более 10 тысяч пляжей. Все они разные и уникальные, и даже если посещать по несколько пляжей в день, не xватит и 30 лет, чтобы побывать на всех.                 В Австралии находится большое количество пляжей. Если каждый день посещать всего один пляж, то не хватит и 30 лет, чтобы посетить все пляжи 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АВСТРАЛИЯ</dc:title>
  <dc:creator>Татьяна</dc:creator>
  <cp:lastModifiedBy>Люда</cp:lastModifiedBy>
  <cp:revision>36</cp:revision>
  <dcterms:created xsi:type="dcterms:W3CDTF">2015-01-27T05:23:16Z</dcterms:created>
  <dcterms:modified xsi:type="dcterms:W3CDTF">2019-04-11T05:37:05Z</dcterms:modified>
</cp:coreProperties>
</file>