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68" r:id="rId4"/>
    <p:sldId id="257" r:id="rId5"/>
    <p:sldId id="258" r:id="rId6"/>
    <p:sldId id="261" r:id="rId7"/>
    <p:sldId id="264" r:id="rId8"/>
    <p:sldId id="259" r:id="rId9"/>
    <p:sldId id="260" r:id="rId10"/>
    <p:sldId id="265" r:id="rId11"/>
    <p:sldId id="262" r:id="rId12"/>
    <p:sldId id="266" r:id="rId13"/>
    <p:sldId id="267" r:id="rId14"/>
    <p:sldId id="270" r:id="rId15"/>
    <p:sldId id="269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7F1970-CCB3-43C2-B4B7-58819BBDB3F8}" type="datetimeFigureOut">
              <a:rPr lang="ru-RU" smtClean="0"/>
              <a:t>31.07.2016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E85355-0CA6-4AEE-908D-85478449BD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5805264"/>
            <a:ext cx="4464496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Работу выполнила: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учитель физической культуры Третьякова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Ирина Владимировна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4320481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Человек – часть живой природы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Если человек часть  живой природы, то и она от него зависит:  она его сделала – он его переделывает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 А.  Франс)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online-vids-work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49" y="1556792"/>
            <a:ext cx="34826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184576"/>
          </a:xfrm>
        </p:spPr>
        <p:txBody>
          <a:bodyPr>
            <a:normAutofit/>
          </a:bodyPr>
          <a:lstStyle/>
          <a:p>
            <a:r>
              <a:rPr lang="ru-RU" sz="2200" b="1" dirty="0"/>
              <a:t>Все люди на земле совершенно разные. Все мы отличаемся друг от </a:t>
            </a:r>
            <a:r>
              <a:rPr lang="ru-RU" sz="2200" b="1" dirty="0" smtClean="0"/>
              <a:t>друга. Различают три вида телосложения.</a:t>
            </a:r>
            <a:endParaRPr lang="ru-RU" sz="2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Мы все такие разные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7606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836712"/>
            <a:ext cx="4104456" cy="58326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Астеники</a:t>
            </a:r>
            <a:r>
              <a:rPr lang="ru-RU" dirty="0" smtClean="0"/>
              <a:t> </a:t>
            </a:r>
            <a:r>
              <a:rPr lang="ru-RU" b="1" dirty="0" smtClean="0"/>
              <a:t>верхняя </a:t>
            </a:r>
            <a:r>
              <a:rPr lang="ru-RU" b="1" dirty="0"/>
              <a:t>часть тела относительно короткая, руки и ноги длинные, ступни и кисти узкие, а также небольшой корпус и узкие плечи, по сравнению с другими типами. </a:t>
            </a:r>
            <a:r>
              <a:rPr lang="ru-RU" b="1" dirty="0" smtClean="0"/>
              <a:t>Астеники, </a:t>
            </a:r>
            <a:r>
              <a:rPr lang="ru-RU" b="1" dirty="0"/>
              <a:t>как правило, имеют длинные тонкие мышцы, которые развиваются крайне медленно, при этом у них весьма ограниченные запасы жира</a:t>
            </a:r>
            <a:r>
              <a:rPr lang="ru-RU" b="1" dirty="0" smtClean="0"/>
              <a:t>. Таких людей называют худыми.</a:t>
            </a:r>
          </a:p>
          <a:p>
            <a:pPr marL="0" indent="0">
              <a:buNone/>
            </a:pPr>
            <a:r>
              <a:rPr lang="ru-RU" b="1" dirty="0" smtClean="0"/>
              <a:t>Для такого типа людей подходят следующие виды спорта:</a:t>
            </a:r>
          </a:p>
          <a:p>
            <a:pPr marL="0" indent="0">
              <a:buNone/>
            </a:pPr>
            <a:r>
              <a:rPr lang="ru-RU" b="1" dirty="0" smtClean="0"/>
              <a:t>Легкая атлетика, волейбол, баскетбол, регби.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826768" cy="5184576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168352" cy="453650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3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404664"/>
            <a:ext cx="4464495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b="1" dirty="0"/>
              <a:t> </a:t>
            </a: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Нормостеник</a:t>
            </a:r>
            <a:r>
              <a:rPr lang="ru-RU" sz="2800" b="1" dirty="0" smtClean="0"/>
              <a:t> </a:t>
            </a:r>
            <a:r>
              <a:rPr lang="ru-RU" b="1" dirty="0"/>
              <a:t>отличается мускулатурой, которая от природы (без тренировок) сильна и заметна, и у него почти нет лишнего </a:t>
            </a:r>
            <a:r>
              <a:rPr lang="ru-RU" b="1" dirty="0" smtClean="0"/>
              <a:t>веса. </a:t>
            </a:r>
            <a:r>
              <a:rPr lang="ru-RU" b="1" dirty="0" err="1" smtClean="0"/>
              <a:t>Нормостеник</a:t>
            </a:r>
            <a:r>
              <a:rPr lang="ru-RU" b="1" dirty="0" smtClean="0"/>
              <a:t> имеет </a:t>
            </a:r>
            <a:r>
              <a:rPr lang="ru-RU" b="1" dirty="0"/>
              <a:t>длинную верхнюю часть тела, его кости толстые, а мышцы - объемные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Люди с таким телосложением больше всего способны к успехам в </a:t>
            </a:r>
            <a:r>
              <a:rPr lang="ru-RU" b="1" dirty="0" smtClean="0"/>
              <a:t>любом виде спорта. </a:t>
            </a:r>
            <a:r>
              <a:rPr lang="ru-RU" b="1" dirty="0" err="1" smtClean="0"/>
              <a:t>Нормостеник</a:t>
            </a:r>
            <a:r>
              <a:rPr lang="ru-RU" b="1" dirty="0" smtClean="0"/>
              <a:t> </a:t>
            </a:r>
            <a:r>
              <a:rPr lang="ru-RU" b="1" dirty="0"/>
              <a:t>способен наращивать мышечную массу без особых трудностей. </a:t>
            </a:r>
            <a:r>
              <a:rPr lang="ru-RU" b="1" dirty="0" err="1"/>
              <a:t>Нормостеник</a:t>
            </a:r>
            <a:r>
              <a:rPr lang="ru-RU" b="1" dirty="0"/>
              <a:t> — рожденный быть </a:t>
            </a:r>
            <a:r>
              <a:rPr lang="ru-RU" b="1" dirty="0" smtClean="0"/>
              <a:t>лидером.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3600400" cy="5544616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1556792"/>
            <a:ext cx="2952328" cy="489654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60648"/>
            <a:ext cx="4824536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Гиперстеники</a:t>
            </a:r>
            <a:r>
              <a:rPr lang="ru-RU" sz="3300" b="1" dirty="0"/>
              <a:t> </a:t>
            </a:r>
            <a:r>
              <a:rPr lang="ru-RU" b="1" dirty="0"/>
              <a:t>обладают широкими округлыми формами. Как правило, у них больше содержание жира, чем у других типов. Из-за замедленного обмена веществ </a:t>
            </a:r>
            <a:r>
              <a:rPr lang="ru-RU" b="1" dirty="0" smtClean="0"/>
              <a:t>гиперстеники </a:t>
            </a:r>
            <a:r>
              <a:rPr lang="ru-RU" b="1" dirty="0"/>
              <a:t>быстро набирают вес. Спортом они заниматься не </a:t>
            </a:r>
            <a:r>
              <a:rPr lang="ru-RU" b="1" dirty="0" smtClean="0"/>
              <a:t>любят. Однако </a:t>
            </a:r>
            <a:r>
              <a:rPr lang="ru-RU" b="1" dirty="0"/>
              <a:t>представители этого типа больше, чем остальные, нуждаются в наращивании мышечной ткани. Мышцы расходуют много энергии, ускоряя обмен веществ. Для сохранения привлекательной фигуры гиперстеникам придется приложить немало усилий. Часто с возрастом фигура </a:t>
            </a:r>
            <a:r>
              <a:rPr lang="ru-RU" b="1" dirty="0" smtClean="0"/>
              <a:t>гиперстеников </a:t>
            </a:r>
            <a:r>
              <a:rPr lang="ru-RU" b="1" dirty="0"/>
              <a:t>начинает все больше расплываться, несмотря на физическую активность и разумное питание</a:t>
            </a:r>
            <a:r>
              <a:rPr lang="ru-RU" b="1" dirty="0" smtClean="0"/>
              <a:t>.  </a:t>
            </a:r>
          </a:p>
          <a:p>
            <a:pPr marL="0" indent="0">
              <a:buNone/>
            </a:pPr>
            <a:r>
              <a:rPr lang="ru-RU" b="1" dirty="0" smtClean="0"/>
              <a:t>Для этого типа подходят виды спорта, где нужна сила.( борьба, тяжелая атлетика)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628800"/>
            <a:ext cx="3672408" cy="4392488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96344" cy="36004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4644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Проверь себя</a:t>
            </a:r>
            <a:endParaRPr lang="ru-RU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2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4104455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5859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1.     </a:t>
            </a:r>
            <a:r>
              <a:rPr lang="ru-RU" sz="3200" b="1" dirty="0" smtClean="0">
                <a:solidFill>
                  <a:srgbClr val="002060"/>
                </a:solidFill>
              </a:rPr>
              <a:t>Определи каким видам спорта лучше     заниматься гиперстеникам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59" y="4440739"/>
            <a:ext cx="2263552" cy="20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17" y="2348880"/>
            <a:ext cx="2222642" cy="20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00" y="2348880"/>
            <a:ext cx="2265040" cy="202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46" y="2348881"/>
            <a:ext cx="2020610" cy="198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5" y="4495626"/>
            <a:ext cx="2020011" cy="195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00" y="4412056"/>
            <a:ext cx="2180456" cy="204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6" y="2348880"/>
            <a:ext cx="2020011" cy="20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17" y="4431577"/>
            <a:ext cx="2222642" cy="20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896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300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600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3.       Зачем человеку позвоночник?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Защищает грудную клетку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Создает опору всему скелету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Обеспечивает прочность ноги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11143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  Сколько в организме  человека костей ?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536504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суставы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сухожилия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Нервы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5.  Самый </a:t>
            </a:r>
            <a:r>
              <a:rPr lang="ru-RU" sz="3200" b="1" dirty="0">
                <a:solidFill>
                  <a:srgbClr val="002060"/>
                </a:solidFill>
              </a:rPr>
              <a:t>лучший тренажер для мышц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Велосипед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Обруч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Гантели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4.  При помощи чего мышцы прикрепляются к костям 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5" cy="4464496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Курение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физические нагрузки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стресс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6.   </a:t>
            </a:r>
            <a:r>
              <a:rPr lang="ru-RU" sz="2800" b="1" dirty="0" smtClean="0">
                <a:solidFill>
                  <a:srgbClr val="002060"/>
                </a:solidFill>
              </a:rPr>
              <a:t>Чтобы сердце всегда было в тонусе необходимо: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896544"/>
          </a:xfrm>
          <a:ln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Гиревой спорт, тяжелая  атлетика, борьба, бокс.</a:t>
            </a:r>
          </a:p>
          <a:p>
            <a:pPr marL="457200" indent="-457200">
              <a:buAutoNum type="arabicPeriod" startAt="2"/>
            </a:pPr>
            <a:r>
              <a:rPr lang="ru-RU" dirty="0" smtClean="0"/>
              <a:t>200 костей.</a:t>
            </a:r>
          </a:p>
          <a:p>
            <a:pPr marL="457200" indent="-457200">
              <a:buAutoNum type="arabicPeriod" startAt="3"/>
            </a:pPr>
            <a:r>
              <a:rPr lang="ru-RU" dirty="0" smtClean="0"/>
              <a:t>Создает опору всему скелету</a:t>
            </a:r>
          </a:p>
          <a:p>
            <a:pPr marL="457200" indent="-457200">
              <a:buAutoNum type="arabicPeriod" startAt="4"/>
            </a:pPr>
            <a:r>
              <a:rPr lang="ru-RU" dirty="0" smtClean="0"/>
              <a:t>Сухожилия</a:t>
            </a:r>
          </a:p>
          <a:p>
            <a:pPr marL="457200" indent="-457200">
              <a:buAutoNum type="arabicPeriod" startAt="5"/>
            </a:pPr>
            <a:r>
              <a:rPr lang="ru-RU" dirty="0" smtClean="0"/>
              <a:t>Обруч</a:t>
            </a:r>
          </a:p>
          <a:p>
            <a:pPr marL="0" indent="0">
              <a:buNone/>
            </a:pPr>
            <a:r>
              <a:rPr lang="ru-RU" dirty="0" smtClean="0"/>
              <a:t>6.    Физические нагрузки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ответы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2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628800"/>
            <a:ext cx="7812856" cy="44973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в природе взаимосвязано. Живой организм человека есть целостная система. Организм человека постоянно изменяется от момента рождения до момента смерти.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 при определенной физической нагрузке  меняется и  наше тело.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Положение человека в природе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3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5"/>
            <a:ext cx="3888432" cy="25922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063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5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1628800"/>
            <a:ext cx="446449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Опорой нашего тела служит скелет, построенный из более чем 200 костей.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скелет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Пользователь\Desktop\53964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5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Мышцы — активная часть двигательного аппарата. </a:t>
            </a:r>
            <a:r>
              <a:rPr lang="ru-RU" b="1" dirty="0" smtClean="0"/>
              <a:t>Всего у человека более 6оо мышц</a:t>
            </a:r>
            <a:r>
              <a:rPr lang="ru-RU" b="1" dirty="0"/>
              <a:t>. </a:t>
            </a:r>
            <a:r>
              <a:rPr lang="ru-RU" b="1" dirty="0" smtClean="0"/>
              <a:t>Количество </a:t>
            </a:r>
            <a:r>
              <a:rPr lang="ru-RU" b="1" dirty="0"/>
              <a:t>мышечных волокон определяется генетически и практически не </a:t>
            </a:r>
            <a:r>
              <a:rPr lang="ru-RU" b="1" dirty="0" smtClean="0"/>
              <a:t>меняется </a:t>
            </a:r>
            <a:r>
              <a:rPr lang="ru-RU" b="1" dirty="0"/>
              <a:t>в течение </a:t>
            </a:r>
            <a:r>
              <a:rPr lang="ru-RU" b="1" dirty="0" smtClean="0"/>
              <a:t>жизни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мышцы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Пользователь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81642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3284984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9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Постоянные тренировки увеличивают </a:t>
            </a:r>
            <a:r>
              <a:rPr lang="ru-RU" b="1" dirty="0"/>
              <a:t>силу </a:t>
            </a:r>
            <a:r>
              <a:rPr lang="ru-RU" b="1" dirty="0" smtClean="0"/>
              <a:t>мышц.</a:t>
            </a:r>
          </a:p>
          <a:p>
            <a:pPr marL="0" indent="0">
              <a:buNone/>
            </a:pPr>
            <a:r>
              <a:rPr lang="ru-RU" b="1" dirty="0" smtClean="0"/>
              <a:t>Мышечные </a:t>
            </a:r>
            <a:r>
              <a:rPr lang="ru-RU" b="1" dirty="0"/>
              <a:t>волокна окружает соединительная ткань. Ее основная роль: защита и укрепление костей. Во время силовых тренировок, в этой ткани образуются микроповреждения, и именно во время их лечения, волокна получают объем и тем самым </a:t>
            </a:r>
            <a:r>
              <a:rPr lang="ru-RU" b="1" dirty="0" smtClean="0"/>
              <a:t>мышцы </a:t>
            </a:r>
            <a:r>
              <a:rPr lang="ru-RU" b="1" dirty="0"/>
              <a:t>набирают массу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0364" y="188640"/>
            <a:ext cx="8363272" cy="10801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Если тренировать мышцы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736304" cy="249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0"/>
            <a:ext cx="2232248" cy="249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798812" cy="24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Обруч  самый лучший тренажер для мышц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90349"/>
            <a:ext cx="8712968" cy="50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5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2000" b="1" dirty="0" smtClean="0"/>
              <a:t>Мотор нашего организма – это сердце. Оно обеспечивает движение крови по организму</a:t>
            </a:r>
            <a:r>
              <a:rPr lang="ru-RU" sz="2000" b="1" dirty="0"/>
              <a:t>. Будучи сугубо мышечным органом, сердце раньше всего страдает от отсутствия движения, достаточного количества сокращения собственных структур.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Самые </a:t>
            </a:r>
            <a:r>
              <a:rPr lang="ru-RU" sz="2000" b="1" dirty="0"/>
              <a:t>простые упражнения для укрепления сердечной мышцы – обычная домашняя работа в квартире или на даче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sz="2000" b="1" dirty="0" smtClean="0"/>
              <a:t> Также для укрепления сердечной мышцы  полезной </a:t>
            </a:r>
            <a:r>
              <a:rPr lang="ru-RU" sz="2000" b="1" dirty="0"/>
              <a:t>будет простая спортивная ходьба.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Оздоравливающей</a:t>
            </a:r>
            <a:r>
              <a:rPr lang="ru-RU" sz="2000" b="1" dirty="0" smtClean="0"/>
              <a:t> </a:t>
            </a:r>
            <a:r>
              <a:rPr lang="ru-RU" sz="2000" b="1" dirty="0"/>
              <a:t>для сердца </a:t>
            </a:r>
            <a:r>
              <a:rPr lang="ru-RU" sz="2000" b="1" dirty="0" smtClean="0"/>
              <a:t> нагрузкой будет </a:t>
            </a:r>
            <a:r>
              <a:rPr lang="ru-RU" sz="2000" b="1" dirty="0"/>
              <a:t>считаться та физическая нагрузка, продолжительность которой составляет не менее 30-50 минут, а энергичность – близкая к высокой.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0882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460873" cy="19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202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0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Позвоночник человека выполняет важнейшие функции</a:t>
            </a:r>
            <a:r>
              <a:rPr lang="ru-RU" b="1" dirty="0" smtClean="0"/>
              <a:t>:</a:t>
            </a:r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Опорную </a:t>
            </a:r>
            <a:r>
              <a:rPr lang="ru-RU" sz="2000" b="1" dirty="0"/>
              <a:t>функцию, которая связывает организм человека в единую систему;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Защитную </a:t>
            </a:r>
            <a:r>
              <a:rPr lang="ru-RU" sz="2000" b="1" dirty="0"/>
              <a:t>функцию, которая предотвращает травмы спинного мозга;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Амортизационную </a:t>
            </a:r>
            <a:r>
              <a:rPr lang="ru-RU" sz="2000" b="1" dirty="0"/>
              <a:t>функцию, которая смягчает резкие движения, падения и прыжки;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Двигательную </a:t>
            </a:r>
            <a:r>
              <a:rPr lang="ru-RU" sz="2000" b="1" dirty="0"/>
              <a:t>функцию, которая обеспечивает повороты головы, туловища и возможность ходьбы.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позвоночник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1944216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7954"/>
            <a:ext cx="4032447" cy="22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793</TotalTime>
  <Words>699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Работу выполнила: учитель физической культуры Третьякова Ирина Владимировна</vt:lpstr>
      <vt:lpstr>Положение человека в природе</vt:lpstr>
      <vt:lpstr>Презентация PowerPoint</vt:lpstr>
      <vt:lpstr>скелет</vt:lpstr>
      <vt:lpstr>мышцы</vt:lpstr>
      <vt:lpstr>Если тренировать мышцы</vt:lpstr>
      <vt:lpstr>Обруч  самый лучший тренажер для мышц</vt:lpstr>
      <vt:lpstr>сердце</vt:lpstr>
      <vt:lpstr>позвоночник</vt:lpstr>
      <vt:lpstr>Мы все такие разные</vt:lpstr>
      <vt:lpstr>Презентация PowerPoint</vt:lpstr>
      <vt:lpstr>Презентация PowerPoint</vt:lpstr>
      <vt:lpstr>Презентация PowerPoint</vt:lpstr>
      <vt:lpstr>Проверь себя</vt:lpstr>
      <vt:lpstr>1.     Определи каким видам спорта лучше     заниматься гиперстеникам ?</vt:lpstr>
      <vt:lpstr>2.  Сколько в организме  человека костей ?</vt:lpstr>
      <vt:lpstr>4.  При помощи чего мышцы прикрепляются к костям ?</vt:lpstr>
      <vt:lpstr>6.   Чтобы сердце всегда было в тонусе необходимо:</vt:lpstr>
      <vt:lpstr>ответы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SPecialiST</dc:creator>
  <cp:lastModifiedBy>RePack by SPecialiST</cp:lastModifiedBy>
  <cp:revision>62</cp:revision>
  <dcterms:created xsi:type="dcterms:W3CDTF">2015-01-02T07:24:19Z</dcterms:created>
  <dcterms:modified xsi:type="dcterms:W3CDTF">2016-07-31T09:01:38Z</dcterms:modified>
</cp:coreProperties>
</file>