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BFBC-CC7C-47BB-A6A0-2BE36058898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8" name="AutoShape 4" descr="https://cv01.twirpx.net/0703/0703807.jpg?t=201201181346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429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55 г Благовещенска»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928802"/>
            <a:ext cx="61436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Конспект НОД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Нетрадиционная форма рисования картофельными  печатками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Цветочная клумба»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мл.группа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464344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Дегтярева О.Т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мальч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73529"/>
            <a:ext cx="2214578" cy="2489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научить детей рисовать красками с помощью штампа, используя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разрезанный картофель;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ориентироваться на листе бумаги, уточнять и закреплять знания цветов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положительное отношение к рисованию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Работать в коллективе.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Закрепить знания синего, желтого и красного цветов.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Познакомить детей с техникой «печатания». </a:t>
            </a:r>
          </a:p>
          <a:p>
            <a:r>
              <a:rPr lang="ru-RU" sz="2000" i="1" u="sng" dirty="0" smtClean="0"/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фантазию; воображение;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развивать мелкую моторику рук.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интерес к творчеству через рисование штампами.</a:t>
            </a:r>
            <a:r>
              <a:rPr lang="ru-RU" sz="2000" i="1" dirty="0" smtClean="0"/>
              <a:t>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воспитывать аккуратность;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воспитывать интерес к художественному творчеству. </a:t>
            </a:r>
          </a:p>
        </p:txBody>
      </p:sp>
      <p:pic>
        <p:nvPicPr>
          <p:cNvPr id="14340" name="Picture 4" descr="кляк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5291" y="3929065"/>
            <a:ext cx="2988709" cy="2928935"/>
          </a:xfrm>
          <a:prstGeom prst="rect">
            <a:avLst/>
          </a:prstGeom>
          <a:noFill/>
        </p:spPr>
      </p:pic>
      <p:pic>
        <p:nvPicPr>
          <p:cNvPr id="14338" name="Picture 2" descr="http://img-fotki.yandex.ru/get/6414/16969765.b1/0_6b6c4_a607349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500570"/>
            <a:ext cx="1643531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«Познание», «Коммуникация», «Социализация», «Художественное творчество».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0017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Лист ватмана,  сырой картофель разной величин. Гуашь синего ,красного и желтого цветов, влажные салфетки. Ножик.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357430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организационной деятельности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1.Организационный момент.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скоро мы будем копать у нас на участке клумбы и сажать цветы!  А сегодня мы все вместе нарисуем цветочную клумбу! Представим какая она у нас будет красивая. Когда вырастут и зацветут цветы!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что я вам приготовила! Воспитатель показывает лист ватмана и краски на тарелочках.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6713/16969765.15d/0_7b073_566e824c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00570"/>
            <a:ext cx="4964422" cy="205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6669" r="11893" b="7182"/>
          <a:stretch>
            <a:fillRect/>
          </a:stretch>
        </p:blipFill>
        <p:spPr bwMode="auto">
          <a:xfrm>
            <a:off x="48292056" y="-59579316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13220" t="35555" r="25966" b="14445"/>
          <a:stretch>
            <a:fillRect/>
          </a:stretch>
        </p:blipFill>
        <p:spPr bwMode="auto">
          <a:xfrm>
            <a:off x="4786314" y="4572008"/>
            <a:ext cx="39433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87436" y="-7286700"/>
            <a:ext cx="720382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 l="15451" t="14155" r="31066" b="270"/>
          <a:stretch>
            <a:fillRect/>
          </a:stretch>
        </p:blipFill>
        <p:spPr bwMode="auto">
          <a:xfrm>
            <a:off x="500034" y="642917"/>
            <a:ext cx="3143272" cy="28289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57620" y="642918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вспомним, чем мы рисовали раньше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Правильно ! Кисточками , мелками, ватными палочками!!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714488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сегодня мы попробуем рисовать штампами! Штампом будем оставлять рисунок на бумаге! А штамп будет из чего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Вот никогда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догадаитесь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! Из обыкновенного сырого картофеля!  Оказывается из него можно не только варить суп и жарить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драники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и рисовать картины!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рас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929066"/>
            <a:ext cx="3027578" cy="254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Основная часть.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показывает детям картофель.  Объясняет, как из неё сделаем штамп и на что он похож. Разрезает пополам картофель и придает форму цветка.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Показывает детям , как они будут рисовать , приёмы. Можно просто приложить  картофель –цветок к бумаге, предварительно обмакнув в краску. А  можно  прокрутить круговыми движениями  и получится другой цветочек!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Пальчиковая игра «Наши цветки»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Разноцветные цветки раскрывают лепестки.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(Пальцы, сложенные в кулак, медленно распрямляются.)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Ветерок чуть дышит, лепестки колышет.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(Пальцы плавно наклоняются, влево – вправо.)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Разноцветные цветки закрывают лепестки.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(Пальцы медленно складываются в кулачек.)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Головками качают, тихо засыпают.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(Кулачки медленно и плавно покачиваются из стороны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сторону.)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я\Desktop\Новая папка (3)\20190325_095302.jpg"/>
          <p:cNvPicPr>
            <a:picLocks noChangeAspect="1" noChangeArrowheads="1"/>
          </p:cNvPicPr>
          <p:nvPr/>
        </p:nvPicPr>
        <p:blipFill>
          <a:blip r:embed="rId3" cstate="print"/>
          <a:srcRect b="15625"/>
          <a:stretch>
            <a:fillRect/>
          </a:stretch>
        </p:blipFill>
        <p:spPr bwMode="auto">
          <a:xfrm>
            <a:off x="6864568" y="3051197"/>
            <a:ext cx="200026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5" name="Picture 3" descr="C:\Users\оля\Desktop\Новая папка (3)\20190325_095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1785950" cy="3175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00042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предлагает детям самостоятельно  « нарисовать» цветы!      Воспитатель по мере необходимости помогает детям.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я\Desktop\Новая папка (3)\20190325_095118.jpg"/>
          <p:cNvPicPr>
            <a:picLocks noChangeAspect="1" noChangeArrowheads="1"/>
          </p:cNvPicPr>
          <p:nvPr/>
        </p:nvPicPr>
        <p:blipFill>
          <a:blip r:embed="rId4" cstate="print"/>
          <a:srcRect t="17234" r="-1103" b="17279"/>
          <a:stretch>
            <a:fillRect/>
          </a:stretch>
        </p:blipFill>
        <p:spPr bwMode="auto">
          <a:xfrm>
            <a:off x="6143636" y="1500174"/>
            <a:ext cx="2357454" cy="2714644"/>
          </a:xfrm>
          <a:prstGeom prst="rect">
            <a:avLst/>
          </a:prstGeom>
          <a:noFill/>
        </p:spPr>
      </p:pic>
      <p:pic>
        <p:nvPicPr>
          <p:cNvPr id="2051" name="Picture 3" descr="C:\Users\оля\Desktop\Новая папка (3)\20190325_094553.jpg"/>
          <p:cNvPicPr>
            <a:picLocks noChangeAspect="1" noChangeArrowheads="1"/>
          </p:cNvPicPr>
          <p:nvPr/>
        </p:nvPicPr>
        <p:blipFill>
          <a:blip r:embed="rId5" cstate="print"/>
          <a:srcRect t="12064" r="5023" b="6939"/>
          <a:stretch>
            <a:fillRect/>
          </a:stretch>
        </p:blipFill>
        <p:spPr bwMode="auto">
          <a:xfrm>
            <a:off x="357158" y="2643182"/>
            <a:ext cx="2214578" cy="3357586"/>
          </a:xfrm>
          <a:prstGeom prst="rect">
            <a:avLst/>
          </a:prstGeom>
          <a:noFill/>
        </p:spPr>
      </p:pic>
      <p:pic>
        <p:nvPicPr>
          <p:cNvPr id="2055" name="Picture 7" descr="палитр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85523">
            <a:off x="6786578" y="3643314"/>
            <a:ext cx="1743075" cy="2857500"/>
          </a:xfrm>
          <a:prstGeom prst="rect">
            <a:avLst/>
          </a:prstGeom>
          <a:noFill/>
        </p:spPr>
      </p:pic>
      <p:pic>
        <p:nvPicPr>
          <p:cNvPr id="2057" name="Picture 9" descr="клякса крас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00042"/>
            <a:ext cx="1714480" cy="1948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9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.Окончание занятия. Подведение итогов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, какие цветы у нас получились! Красные ,желтые  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!!! И как красиво они смотрятся за заборчиком , на клумбе!!!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сфотографируемся !!!</a:t>
            </a:r>
          </a:p>
        </p:txBody>
      </p:sp>
      <p:pic>
        <p:nvPicPr>
          <p:cNvPr id="19458" name="Picture 2" descr="C:\Users\оля\Desktop\Новая папка (3)\20190325_095642.jpg"/>
          <p:cNvPicPr>
            <a:picLocks noChangeAspect="1" noChangeArrowheads="1"/>
          </p:cNvPicPr>
          <p:nvPr/>
        </p:nvPicPr>
        <p:blipFill>
          <a:blip r:embed="rId3" cstate="print"/>
          <a:srcRect l="4348" t="2576" r="5797" b="7246"/>
          <a:stretch>
            <a:fillRect/>
          </a:stretch>
        </p:blipFill>
        <p:spPr bwMode="auto">
          <a:xfrm>
            <a:off x="857224" y="2714620"/>
            <a:ext cx="4935345" cy="2786082"/>
          </a:xfrm>
          <a:prstGeom prst="rect">
            <a:avLst/>
          </a:prstGeom>
          <a:noFill/>
        </p:spPr>
      </p:pic>
      <p:pic>
        <p:nvPicPr>
          <p:cNvPr id="19461" name="Picture 5" descr="дево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643182"/>
            <a:ext cx="2357454" cy="3441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5" name="Picture 6" descr="C:\Users\оля\Desktop\Новая папка (3)\20190325_15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6715172" cy="3532192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pic>
        <p:nvPicPr>
          <p:cNvPr id="20488" name="Picture 8" descr="тюбики с краск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0231" cy="2427305"/>
          </a:xfrm>
          <a:prstGeom prst="rect">
            <a:avLst/>
          </a:prstGeom>
          <a:noFill/>
        </p:spPr>
      </p:pic>
      <p:pic>
        <p:nvPicPr>
          <p:cNvPr id="20490" name="Picture 10" descr="кисти с краско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01738"/>
            <a:ext cx="3143240" cy="2156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373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28</cp:revision>
  <dcterms:created xsi:type="dcterms:W3CDTF">2019-03-28T10:06:03Z</dcterms:created>
  <dcterms:modified xsi:type="dcterms:W3CDTF">2019-04-04T09:57:29Z</dcterms:modified>
</cp:coreProperties>
</file>