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65" r:id="rId7"/>
    <p:sldId id="262" r:id="rId8"/>
    <p:sldId id="263" r:id="rId9"/>
    <p:sldId id="273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CF241-939F-4695-A0D6-EE6061B88DFF}" type="datetimeFigureOut">
              <a:rPr lang="ru-RU"/>
              <a:pPr>
                <a:defRPr/>
              </a:pPr>
              <a:t>11.02.2019</a:t>
            </a:fld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52662-090E-45ED-B898-791B16868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  <a:alpha val="4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13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3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td0.mycdn.me/image?id=866971892029&amp;t=20&amp;plc=WEB&amp;tkn=*Q0dprNK6t5gwUOORh6IfK_nuVf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297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5214950"/>
            <a:ext cx="3414714" cy="132875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Влазнева И.С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000108"/>
            <a:ext cx="68709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«Город мой родной»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409788" y="6263"/>
            <a:ext cx="8116887" cy="1127342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hangingPunct="1">
              <a:defRPr/>
            </a:pPr>
            <a:r>
              <a:rPr lang="ru-RU" sz="36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Юрий </a:t>
            </a:r>
            <a:r>
              <a:rPr lang="ru-RU" sz="3600" b="1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Гагарин</a:t>
            </a:r>
            <a:endParaRPr lang="ru-RU" sz="3600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4586" name="Rectangle 10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156325" y="4005263"/>
            <a:ext cx="2987675" cy="20875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1600" b="1" smtClean="0"/>
              <a:t>На  месте  приземления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1600" b="1" smtClean="0"/>
              <a:t>(в  27 км  от  города  Энгельса)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1600" b="1" smtClean="0"/>
              <a:t>установлен  обелиск – 27-метровая  стела 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1600" b="1" smtClean="0"/>
              <a:t>и  памятник 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1600" b="1" smtClean="0"/>
              <a:t>Ю.А. Гагарину</a:t>
            </a:r>
          </a:p>
        </p:txBody>
      </p:sp>
      <p:pic>
        <p:nvPicPr>
          <p:cNvPr id="24578" name="Содержимое 3" descr="1176390270_gagarin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516688" y="404813"/>
            <a:ext cx="2303462" cy="324008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250825" y="981075"/>
            <a:ext cx="64817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           Ю́рий   Алексе́евич   Гага́рин   </a:t>
            </a:r>
          </a:p>
          <a:p>
            <a:r>
              <a:rPr lang="ru-RU" sz="1600" b="1"/>
              <a:t>(родился 9 марта 1934 г.)— лётчик-космонавт СССР,</a:t>
            </a:r>
          </a:p>
          <a:p>
            <a:r>
              <a:rPr lang="ru-RU" sz="1600" b="1"/>
              <a:t> Герой Советского Союза, полковник, первый человек, совершивший полёт в космическое пространство. </a:t>
            </a:r>
          </a:p>
          <a:p>
            <a:r>
              <a:rPr lang="ru-RU" sz="1600" b="1"/>
              <a:t>Старт корабля был произведён 12 апреля 1961 года . Спускаемый аппарат с Гагариным приземлился в Саратовской области, неподалёку от Энгельса. </a:t>
            </a:r>
          </a:p>
        </p:txBody>
      </p:sp>
      <p:pic>
        <p:nvPicPr>
          <p:cNvPr id="24584" name="Picture 8" descr="Обелиск  Гагаринуфот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924175"/>
            <a:ext cx="5832475" cy="367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8072438" y="6488113"/>
            <a:ext cx="1071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66508" y="195089"/>
            <a:ext cx="8271110" cy="1111685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hangingPunct="1">
              <a:defRPr/>
            </a:pPr>
            <a:r>
              <a:rPr lang="ru-RU" sz="41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Андрей </a:t>
            </a:r>
            <a:r>
              <a:rPr lang="ru-RU" sz="4100" b="1" kern="12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Мыльников</a:t>
            </a:r>
            <a:endParaRPr lang="ru-RU" sz="4100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5619" name="Rectangle 1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732588" y="4292600"/>
            <a:ext cx="2411412" cy="180022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1800" b="1" smtClean="0"/>
              <a:t>      Картинная  галерея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1800" b="1" smtClean="0"/>
              <a:t>А.А. Мыльникова 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1800" b="1" smtClean="0"/>
              <a:t>  в  городе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1800" b="1" smtClean="0"/>
              <a:t>   Энгельсе</a:t>
            </a:r>
          </a:p>
        </p:txBody>
      </p:sp>
      <p:pic>
        <p:nvPicPr>
          <p:cNvPr id="25602" name="Содержимое 3" descr="20013364-10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786578" y="857232"/>
            <a:ext cx="2106597" cy="236411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395288" y="1052513"/>
            <a:ext cx="648176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          Андре́й   Андре́евич   Мы́льников  (род. 22 февраля 1919 г. в Покровске - ныне городе Энгельсе) — советский, российский живописец, народный художник СССР. Вице-президент Российской академии художеств. </a:t>
            </a:r>
          </a:p>
          <a:p>
            <a:r>
              <a:rPr lang="ru-RU" sz="1600" b="1"/>
              <a:t>        Те же, кто придёт в залы новых выставок выдающегося художника, узнают в его работах себя, угаданных в поэтическом измерении. Себя, "продолженных" в ином пространстве и охраняемых там вместе со своим временем</a:t>
            </a:r>
          </a:p>
          <a:p>
            <a:r>
              <a:rPr lang="ru-RU" sz="1600" b="1"/>
              <a:t>и культурой</a:t>
            </a:r>
          </a:p>
          <a:p>
            <a:pPr algn="r"/>
            <a:endParaRPr lang="ru-RU" sz="1600" b="1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8072438" y="6488113"/>
            <a:ext cx="1071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  <p:pic>
        <p:nvPicPr>
          <p:cNvPr id="28674" name="Picture 2" descr="https://im3.turbina.ru/photos.4/1/5/5/5/8/3185551/big.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5500726" cy="32372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64828" y="-165187"/>
            <a:ext cx="8117372" cy="1127342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hangingPunct="1">
              <a:defRPr/>
            </a:pPr>
            <a:r>
              <a:rPr lang="ru-RU" sz="41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Лев Кассиль</a:t>
            </a:r>
          </a:p>
        </p:txBody>
      </p:sp>
      <p:sp>
        <p:nvSpPr>
          <p:cNvPr id="27657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724525" y="5734050"/>
            <a:ext cx="3257550" cy="5746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1600" b="1" smtClean="0"/>
              <a:t>          В   Энгельсе  поставлен памятник  юному  Кассилю</a:t>
            </a:r>
          </a:p>
        </p:txBody>
      </p:sp>
      <p:pic>
        <p:nvPicPr>
          <p:cNvPr id="27650" name="Содержимое 3" descr="i_calen2-iyul2005_1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43663" y="333375"/>
            <a:ext cx="2232025" cy="31670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0" y="714375"/>
            <a:ext cx="62642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               Лев   Абрамович   Кассиль </a:t>
            </a:r>
          </a:p>
          <a:p>
            <a:r>
              <a:rPr lang="ru-RU" sz="1600" b="1"/>
              <a:t>(родился  27  июня (10 июля) 1905  года  в  Покровской слободе  -  ныне  городе  Энгельсе) – детский  писатель,  журналист,  корреспондент,  радиодиктор,  удостоен  звания  и  знака  «Почётный  радист  СССР».</a:t>
            </a:r>
          </a:p>
        </p:txBody>
      </p:sp>
      <p:pic>
        <p:nvPicPr>
          <p:cNvPr id="27654" name="Picture 6" descr="1-Лев Кассил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205038"/>
            <a:ext cx="5329238" cy="446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5" name="Picture 7" descr="2-Лев  Кассиль0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40412" y="3740150"/>
            <a:ext cx="2951163" cy="1989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8072438" y="6488113"/>
            <a:ext cx="1071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Shnitke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7312" y="566407"/>
            <a:ext cx="1820628" cy="25964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244725" y="6350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hangingPunct="1">
              <a:defRPr/>
            </a:pPr>
            <a:r>
              <a:rPr lang="ru-RU" sz="41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Альфред </a:t>
            </a:r>
            <a:r>
              <a:rPr lang="ru-RU" sz="4100" b="1" kern="1200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Шнитке</a:t>
            </a:r>
            <a:endParaRPr lang="ru-RU" sz="4100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484438" y="981075"/>
            <a:ext cx="4160837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      </a:t>
            </a:r>
            <a:r>
              <a:rPr lang="ru-RU" b="1"/>
              <a:t>Альфред  Гарриевич  Шнитке</a:t>
            </a:r>
            <a:r>
              <a:rPr lang="ru-RU" sz="1600" b="1"/>
              <a:t> (родился 24 ноября 1934 года в городе Энгельсе в еврейско-немецкой семье) – музыкант,  композитор. </a:t>
            </a:r>
          </a:p>
          <a:p>
            <a:r>
              <a:rPr lang="ru-RU" sz="1600" b="1"/>
              <a:t>      В 1990 году  А. Шнитке  вместе  с семьёй переехал в Германию. Начал преподавать в Гамбургской консерватории. </a:t>
            </a:r>
          </a:p>
          <a:p>
            <a:r>
              <a:rPr lang="ru-RU" sz="1600" b="1"/>
              <a:t>     </a:t>
            </a:r>
          </a:p>
        </p:txBody>
      </p:sp>
      <p:pic>
        <p:nvPicPr>
          <p:cNvPr id="9231" name="Picture 9" descr="hU0tJHBR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6296" y="924219"/>
            <a:ext cx="1551304" cy="2000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8072438" y="6488113"/>
            <a:ext cx="1071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447675" y="409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235825" y="3789363"/>
            <a:ext cx="165735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Имя  Альфреда     </a:t>
            </a: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Шнитке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носит  одна  из  школ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г. Энгельса</a:t>
            </a:r>
            <a:endParaRPr lang="ru-RU" dirty="0"/>
          </a:p>
        </p:txBody>
      </p:sp>
      <p:pic>
        <p:nvPicPr>
          <p:cNvPr id="26626" name="Picture 2" descr="http://tursar.ru/image/img1873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143248"/>
            <a:ext cx="5857916" cy="34933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-900113" y="115888"/>
            <a:ext cx="9144001" cy="504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         Марина  Раскова</a:t>
            </a:r>
          </a:p>
        </p:txBody>
      </p:sp>
      <p:sp>
        <p:nvSpPr>
          <p:cNvPr id="424995" name="Rectangle 35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424996" name="Rectangle 36"/>
          <p:cNvSpPr>
            <a:spLocks noGrp="1" noRot="1" noChangeArrowheads="1"/>
          </p:cNvSpPr>
          <p:nvPr>
            <p:ph sz="quarter" idx="4"/>
          </p:nvPr>
        </p:nvSpPr>
        <p:spPr>
          <a:xfrm>
            <a:off x="6011863" y="4797425"/>
            <a:ext cx="2952750" cy="13017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1600" b="1" smtClean="0"/>
              <a:t>          В  г. Энгельсе  установлен памятник  Марине  Расковой,  а  одна  из  центральных  улиц  носит  её  имя.</a:t>
            </a:r>
          </a:p>
        </p:txBody>
      </p:sp>
      <p:pic>
        <p:nvPicPr>
          <p:cNvPr id="424964" name="Picture 4" descr="raskova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692150"/>
            <a:ext cx="1873250" cy="288131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4965" name="Picture 5" descr="Марина  Расков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765175"/>
            <a:ext cx="244475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4967" name="Picture 7" descr="Самолёт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789363"/>
            <a:ext cx="5849938" cy="2735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2339975" y="908050"/>
            <a:ext cx="42481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 dirty="0"/>
              <a:t>     Марина  Михайловна  Раскова – герой  Советского  Союза,  лётчик-истребитель,  майор.</a:t>
            </a:r>
          </a:p>
          <a:p>
            <a:pPr eaLnBrk="0" hangingPunct="0"/>
            <a:r>
              <a:rPr lang="ru-RU" sz="1600" b="1" dirty="0"/>
              <a:t>    Марина  Раскова    командовала   женским  авиаполком, находившимся  в  городе  Энгельсе.  </a:t>
            </a:r>
          </a:p>
          <a:p>
            <a:pPr eaLnBrk="0" hangingPunct="0"/>
            <a:r>
              <a:rPr lang="ru-RU" sz="1600" b="1" dirty="0"/>
              <a:t>    Лётчиц  немцы  прозвали «ночными  ведьмами». Эти девушки  сражались  смело,  дерзко.  Многие  из  них  стали                                                 Героями  Советского  Союза  </a:t>
            </a:r>
          </a:p>
          <a:p>
            <a:pPr eaLnBrk="0" hangingPunct="0"/>
            <a:r>
              <a:rPr lang="ru-RU" sz="1600" b="1" dirty="0"/>
              <a:t>(в  том  числе  и  посмертно).</a:t>
            </a:r>
            <a:r>
              <a:rPr lang="ru-RU" sz="1600" dirty="0"/>
              <a:t> </a:t>
            </a:r>
            <a:endParaRPr lang="ru-RU" sz="1600" b="1" dirty="0"/>
          </a:p>
          <a:p>
            <a:pPr eaLnBrk="0" hangingPunct="0"/>
            <a:endParaRPr lang="ru-RU" sz="1600" b="1" dirty="0"/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8072438" y="6488113"/>
            <a:ext cx="1071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540750" cy="636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Валерия  Хомякова</a:t>
            </a:r>
          </a:p>
        </p:txBody>
      </p:sp>
      <p:sp>
        <p:nvSpPr>
          <p:cNvPr id="42598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68538" y="981075"/>
            <a:ext cx="4391025" cy="22320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800" b="1" smtClean="0"/>
              <a:t>           </a:t>
            </a:r>
            <a:r>
              <a:rPr lang="ru-RU" sz="1600" b="1" smtClean="0"/>
              <a:t>Валерия  Дмитриевна   Хомякова -  лётчик-истребитель, старший  лейтенант  женского авиаполка. 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/>
              <a:t>          Валерия  Хомякова  была  первой  женщиной,  сбившей  в  ночном  бою  немецкий  бомбардировщик.  Она  погибла  в  энгельсском  небе.  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smtClean="0"/>
              <a:t>   Имя  Валерии  Хомяковой носит  одна  из  школ  города  Энгельса</a:t>
            </a:r>
          </a:p>
        </p:txBody>
      </p:sp>
      <p:sp>
        <p:nvSpPr>
          <p:cNvPr id="426002" name="Rectangle 1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443663" y="5661025"/>
            <a:ext cx="2470150" cy="7921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600" smtClean="0"/>
              <a:t>    </a:t>
            </a:r>
            <a:r>
              <a:rPr lang="ru-RU" sz="1600" b="1" smtClean="0"/>
              <a:t>Обелиск  установлен   возле  школы №5      г. Энгельса</a:t>
            </a:r>
          </a:p>
        </p:txBody>
      </p:sp>
      <p:pic>
        <p:nvPicPr>
          <p:cNvPr id="425990" name="Picture 6" descr="khomyak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9975" y="3381376"/>
            <a:ext cx="2160588" cy="3167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5991" name="Picture 7" descr="Хомякова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908050"/>
            <a:ext cx="2376488" cy="4392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5992" name="Picture 8" descr="Хомякова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" y="935038"/>
            <a:ext cx="2592388" cy="496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8072438" y="6488113"/>
            <a:ext cx="1071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2lex.ru/wp-content/uploads/2018/09/0_11b8c9_748bf974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opparki.ru/wp-content/uploads/2018/11/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k2z.ru/my_img/img/2017/02/02/a3d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572032" cy="6854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rinform.ru/sites/default/files/images/27/25_engels_1.jpg?14932345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g-fotki.yandex.ru/get/15585/34794057.a37/0_cb3c8_96ade7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0"/>
            <a:ext cx="4543425" cy="6858000"/>
          </a:xfrm>
          <a:prstGeom prst="rect">
            <a:avLst/>
          </a:prstGeom>
          <a:noFill/>
        </p:spPr>
      </p:pic>
      <p:pic>
        <p:nvPicPr>
          <p:cNvPr id="19460" name="Picture 4" descr="http://kto.delovoysaratov.ru/wp-content/uploads/sites/2/2015/12/gagrin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3902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om-saratov.ru/files/pages/60904/1525350621general_pages_03_may_2018_i60904_7_maya_na_naberejnoi_engelsa_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iratenproxy.nl/upload.wikimedia.org/wikipedia/commons/7/7b/Coat_of_arms_of_Ulyanov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1702585" cy="2124017"/>
          </a:xfrm>
          <a:prstGeom prst="rect">
            <a:avLst/>
          </a:prstGeom>
          <a:noFill/>
        </p:spPr>
      </p:pic>
      <p:pic>
        <p:nvPicPr>
          <p:cNvPr id="21510" name="Picture 6" descr="http://www.vseflagi.ru/upload/symbolics/vect/coa/samarskaya_coa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71480"/>
            <a:ext cx="1902775" cy="2428868"/>
          </a:xfrm>
          <a:prstGeom prst="rect">
            <a:avLst/>
          </a:prstGeom>
          <a:noFill/>
        </p:spPr>
      </p:pic>
      <p:pic>
        <p:nvPicPr>
          <p:cNvPr id="21512" name="Picture 8" descr="https://7variant.ru/wp/wp-content/uploads/2013/10/gerb_Volgograd-877x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00042"/>
            <a:ext cx="2477173" cy="2892389"/>
          </a:xfrm>
          <a:prstGeom prst="rect">
            <a:avLst/>
          </a:prstGeom>
          <a:noFill/>
        </p:spPr>
      </p:pic>
      <p:pic>
        <p:nvPicPr>
          <p:cNvPr id="21514" name="Picture 10" descr="https://www.megaflag.ru/sites/default/files/images/shop/products/gerb_kazan_g_m_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75331"/>
            <a:ext cx="3186135" cy="3982669"/>
          </a:xfrm>
          <a:prstGeom prst="rect">
            <a:avLst/>
          </a:prstGeom>
          <a:noFill/>
        </p:spPr>
      </p:pic>
      <p:pic>
        <p:nvPicPr>
          <p:cNvPr id="21516" name="Picture 12" descr="http://www.bankgorodov.ru/public/photos/coa/1974_bi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571876"/>
            <a:ext cx="2273285" cy="2911538"/>
          </a:xfrm>
          <a:prstGeom prst="rect">
            <a:avLst/>
          </a:prstGeom>
          <a:noFill/>
        </p:spPr>
      </p:pic>
      <p:pic>
        <p:nvPicPr>
          <p:cNvPr id="21518" name="Picture 14" descr="https://avto-yslyga.ru/wp-content/uploads/2018/06/Coat_of_Arms_of_Engels_Saratov_oblas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571876"/>
            <a:ext cx="2143140" cy="275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Эльтон\IMG_20180811_105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38905" y="1024601"/>
            <a:ext cx="4049514" cy="2286016"/>
          </a:xfrm>
          <a:prstGeom prst="rect">
            <a:avLst/>
          </a:prstGeom>
          <a:noFill/>
        </p:spPr>
      </p:pic>
      <p:pic>
        <p:nvPicPr>
          <p:cNvPr id="1027" name="Picture 3" descr="C:\Users\Анна\Desktop\Эльтон\IMG_20180811_105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85728"/>
            <a:ext cx="3581118" cy="6343694"/>
          </a:xfrm>
          <a:prstGeom prst="rect">
            <a:avLst/>
          </a:prstGeom>
          <a:noFill/>
        </p:spPr>
      </p:pic>
      <p:pic>
        <p:nvPicPr>
          <p:cNvPr id="1028" name="Picture 4" descr="C:\Users\Анна\Desktop\Эльтон\IMG_20180811_105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785794"/>
            <a:ext cx="2742298" cy="4857784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1357322" cy="240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414</Words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Юрий Гагарин</vt:lpstr>
      <vt:lpstr>Андрей Мыльников</vt:lpstr>
      <vt:lpstr>Лев Кассиль</vt:lpstr>
      <vt:lpstr>Альфред Шнитке</vt:lpstr>
      <vt:lpstr>         Марина  Раскова</vt:lpstr>
      <vt:lpstr>Валерия  Хомякова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10</cp:revision>
  <dcterms:created xsi:type="dcterms:W3CDTF">2019-02-11T14:29:16Z</dcterms:created>
  <dcterms:modified xsi:type="dcterms:W3CDTF">2019-02-11T16:01:45Z</dcterms:modified>
</cp:coreProperties>
</file>