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1" r:id="rId5"/>
    <p:sldId id="262" r:id="rId6"/>
    <p:sldId id="257" r:id="rId7"/>
    <p:sldId id="263" r:id="rId8"/>
    <p:sldId id="265" r:id="rId9"/>
    <p:sldId id="266" r:id="rId10"/>
    <p:sldId id="268" r:id="rId11"/>
    <p:sldId id="267" r:id="rId12"/>
    <p:sldId id="258" r:id="rId13"/>
    <p:sldId id="259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1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tuva.asia/uploads/posts/2014-11/1415863873_sayany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tuva.asia/uploads/posts/2014-11/1415863990_suvakpit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tuva.asia/uploads/posts/2014-11/1415863956_1338965276_sayany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14290"/>
            <a:ext cx="8572560" cy="6441066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b="1" i="1" dirty="0" smtClean="0">
                <a:solidFill>
                  <a:srgbClr val="00B0F0"/>
                </a:solidFill>
              </a:rPr>
              <a:t>«Звенящая нежность – золотой фонд Тувы»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928694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Балетный класс  А.В </a:t>
            </a:r>
            <a:r>
              <a:rPr lang="ru-RU" sz="2800" b="1" i="1" dirty="0" err="1" smtClean="0"/>
              <a:t>Шатина</a:t>
            </a:r>
            <a:r>
              <a:rPr lang="ru-RU" sz="2800" b="1" i="1" dirty="0" smtClean="0"/>
              <a:t> </a:t>
            </a:r>
            <a:br>
              <a:rPr lang="ru-RU" sz="2800" b="1" i="1" dirty="0" smtClean="0"/>
            </a:br>
            <a:r>
              <a:rPr lang="ru-RU" sz="2800" b="1" i="1" dirty="0" smtClean="0"/>
              <a:t>Тува, Кызыл; 1943год </a:t>
            </a:r>
            <a:endParaRPr lang="ru-RU" sz="2800" b="1" i="1" dirty="0"/>
          </a:p>
        </p:txBody>
      </p:sp>
      <p:pic>
        <p:nvPicPr>
          <p:cNvPr id="6146" name="Picture 2" descr="D:\мои документы\Новая папка\Pictures\Pictures\img1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674" t="4376" r="24085" b="66982"/>
          <a:stretch>
            <a:fillRect/>
          </a:stretch>
        </p:blipFill>
        <p:spPr bwMode="auto">
          <a:xfrm>
            <a:off x="328944" y="214290"/>
            <a:ext cx="8267460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928694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Балетная группа А.В </a:t>
            </a:r>
            <a:r>
              <a:rPr lang="ru-RU" sz="2400" b="1" i="1" dirty="0" err="1" smtClean="0"/>
              <a:t>Шатина</a:t>
            </a:r>
            <a:r>
              <a:rPr lang="ru-RU" sz="2400" b="1" i="1" dirty="0" smtClean="0"/>
              <a:t> на концерте в районе</a:t>
            </a:r>
            <a:br>
              <a:rPr lang="ru-RU" sz="2400" b="1" i="1" dirty="0" smtClean="0"/>
            </a:br>
            <a:r>
              <a:rPr lang="ru-RU" sz="2400" b="1" i="1" dirty="0" smtClean="0"/>
              <a:t>Тува, 1943-1944 г.г</a:t>
            </a:r>
            <a:endParaRPr lang="ru-RU" sz="2400" b="1" i="1" dirty="0"/>
          </a:p>
        </p:txBody>
      </p:sp>
      <p:pic>
        <p:nvPicPr>
          <p:cNvPr id="4" name="Picture 3" descr="D:\мои документы\Новая папка\Pictures\Pictures\img1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874" t="46786" r="16674" b="23225"/>
          <a:stretch>
            <a:fillRect/>
          </a:stretch>
        </p:blipFill>
        <p:spPr bwMode="auto">
          <a:xfrm>
            <a:off x="714348" y="500042"/>
            <a:ext cx="7624221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Государственный ансамбль песни и танца «</a:t>
            </a:r>
            <a:r>
              <a:rPr lang="ru-RU" dirty="0" err="1" smtClean="0"/>
              <a:t>Чечек</a:t>
            </a:r>
            <a:r>
              <a:rPr lang="ru-RU" dirty="0" smtClean="0"/>
              <a:t>» 1943-1945 г.г</a:t>
            </a:r>
            <a:endParaRPr lang="ru-RU" dirty="0"/>
          </a:p>
        </p:txBody>
      </p:sp>
      <p:pic>
        <p:nvPicPr>
          <p:cNvPr id="4" name="Содержимое 3" descr="http://www.tuva.asia/uploads/posts/2014-11/1415863879_sayany-arhivno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2152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Государственный ансамбль танца и песни «Саяны»</a:t>
            </a:r>
            <a:endParaRPr lang="ru-RU" sz="2400" b="1" dirty="0"/>
          </a:p>
        </p:txBody>
      </p:sp>
      <p:pic>
        <p:nvPicPr>
          <p:cNvPr id="4" name="Содержимое 3" descr="Хранители &quot;Звенящей нежности&quot;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4929212" cy="367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Хранители &quot;Звенящей нежности&quot;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286124"/>
            <a:ext cx="450059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ранители &quot;Звенящей нежности&quot;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457203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337767835_edegeychiki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3810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1357298"/>
            <a:ext cx="4614866" cy="342902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Анатолий  Васильевич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Шатин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– первый постановщик и балетмейстер  тувинского танца «Звенящая нежность» </a:t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(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Ээлдек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шынгырааш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Музыка композитора и исследователя тувинской музыки  – А.Н Аксёнова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1337767579_portret-shatina-s-ulybko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3857652" cy="524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00702"/>
            <a:ext cx="9144000" cy="928694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/>
              <a:t>             А.В </a:t>
            </a:r>
            <a:r>
              <a:rPr lang="ru-RU" sz="1800" b="1" i="1" dirty="0" err="1" smtClean="0"/>
              <a:t>Шатин</a:t>
            </a:r>
            <a:r>
              <a:rPr lang="ru-RU" sz="1800" b="1" i="1" dirty="0" smtClean="0"/>
              <a:t> во дворе </a:t>
            </a:r>
            <a:r>
              <a:rPr lang="ru-RU" sz="1800" b="1" i="1" dirty="0" err="1" smtClean="0"/>
              <a:t>ГИТИСа</a:t>
            </a:r>
            <a:r>
              <a:rPr lang="ru-RU" sz="1800" b="1" i="1" dirty="0" smtClean="0"/>
              <a:t>                          Елизавета </a:t>
            </a:r>
            <a:r>
              <a:rPr lang="ru-RU" sz="1800" b="1" i="1" dirty="0" err="1" smtClean="0"/>
              <a:t>Чарова</a:t>
            </a:r>
            <a:r>
              <a:rPr lang="ru-RU" sz="1800" b="1" i="1" dirty="0" smtClean="0"/>
              <a:t>- жена А.В </a:t>
            </a:r>
            <a:r>
              <a:rPr lang="ru-RU" sz="1800" b="1" i="1" dirty="0" err="1" smtClean="0"/>
              <a:t>Шатина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 ( за три месяца до кончины 1973г)                   Работала в </a:t>
            </a:r>
            <a:r>
              <a:rPr lang="ru-RU" sz="1800" b="1" i="1" dirty="0" err="1" smtClean="0"/>
              <a:t>муздрамтеатре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в</a:t>
            </a:r>
            <a:r>
              <a:rPr lang="ru-RU" sz="1800" b="1" i="1" dirty="0" smtClean="0"/>
              <a:t> 1943-1945гг</a:t>
            </a:r>
            <a:br>
              <a:rPr lang="ru-RU" sz="1800" b="1" i="1" dirty="0" smtClean="0"/>
            </a:br>
            <a:endParaRPr lang="ru-RU" sz="1800" b="1" i="1" dirty="0"/>
          </a:p>
        </p:txBody>
      </p:sp>
      <p:pic>
        <p:nvPicPr>
          <p:cNvPr id="3074" name="Picture 2" descr="D:\мои документы\Новая папка\Pictures\Pictures\img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22" t="4712" r="15285" b="60923"/>
          <a:stretch>
            <a:fillRect/>
          </a:stretch>
        </p:blipFill>
        <p:spPr bwMode="auto">
          <a:xfrm rot="16200000">
            <a:off x="-319363" y="1248002"/>
            <a:ext cx="5067822" cy="3429025"/>
          </a:xfrm>
          <a:prstGeom prst="rect">
            <a:avLst/>
          </a:prstGeom>
          <a:noFill/>
        </p:spPr>
      </p:pic>
      <p:pic>
        <p:nvPicPr>
          <p:cNvPr id="3075" name="Picture 3" descr="D:\мои документы\Новая папка\Pictures\Pictures\img159.jpg"/>
          <p:cNvPicPr>
            <a:picLocks noChangeAspect="1" noChangeArrowheads="1"/>
          </p:cNvPicPr>
          <p:nvPr/>
        </p:nvPicPr>
        <p:blipFill>
          <a:blip r:embed="rId3" cstate="print"/>
          <a:srcRect l="15285" t="48469" r="16211" b="18176"/>
          <a:stretch>
            <a:fillRect/>
          </a:stretch>
        </p:blipFill>
        <p:spPr bwMode="auto">
          <a:xfrm rot="16200000">
            <a:off x="4173730" y="1326939"/>
            <a:ext cx="5011381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5715016"/>
            <a:ext cx="7786742" cy="928694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/>
              <a:t>первые исполнители: Галина </a:t>
            </a:r>
            <a:r>
              <a:rPr lang="ru-RU" sz="1800" b="1" i="1" dirty="0" err="1" smtClean="0"/>
              <a:t>Севильбаа</a:t>
            </a:r>
            <a:r>
              <a:rPr lang="ru-RU" sz="1800" b="1" i="1" dirty="0" smtClean="0"/>
              <a:t> (</a:t>
            </a:r>
            <a:r>
              <a:rPr lang="ru-RU" sz="1800" b="1" i="1" dirty="0" err="1" smtClean="0"/>
              <a:t>Бады-Сагаан</a:t>
            </a:r>
            <a:r>
              <a:rPr lang="ru-RU" sz="1800" b="1" i="1" dirty="0" smtClean="0"/>
              <a:t>), Клавдия Веденеева, Аля </a:t>
            </a:r>
            <a:r>
              <a:rPr lang="ru-RU" sz="1800" b="1" i="1" dirty="0" err="1" smtClean="0"/>
              <a:t>Сельянова</a:t>
            </a:r>
            <a:r>
              <a:rPr lang="ru-RU" sz="1800" b="1" i="1" dirty="0" smtClean="0"/>
              <a:t>, Лариса Соловьева, Екатерина </a:t>
            </a:r>
            <a:r>
              <a:rPr lang="ru-RU" sz="1800" b="1" i="1" dirty="0" err="1" smtClean="0"/>
              <a:t>Харлыг</a:t>
            </a:r>
            <a:r>
              <a:rPr lang="ru-RU" sz="1800" b="1" i="1" dirty="0" smtClean="0"/>
              <a:t>, Фаина </a:t>
            </a:r>
            <a:r>
              <a:rPr lang="ru-RU" sz="1800" b="1" i="1" dirty="0" err="1" smtClean="0"/>
              <a:t>Дубовская</a:t>
            </a:r>
            <a:r>
              <a:rPr lang="ru-RU" sz="1800" b="1" i="1" dirty="0" smtClean="0"/>
              <a:t> и Наталья </a:t>
            </a:r>
            <a:r>
              <a:rPr lang="ru-RU" sz="1800" b="1" i="1" dirty="0" err="1" smtClean="0"/>
              <a:t>Ажикмаа</a:t>
            </a:r>
            <a:r>
              <a:rPr lang="ru-RU" sz="1800" b="1" i="1" dirty="0" smtClean="0"/>
              <a:t>. </a:t>
            </a:r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600" b="1" i="1" dirty="0" smtClean="0"/>
              <a:t> </a:t>
            </a:r>
            <a:endParaRPr lang="ru-RU" sz="1600" b="1" i="1" dirty="0"/>
          </a:p>
        </p:txBody>
      </p:sp>
      <p:pic>
        <p:nvPicPr>
          <p:cNvPr id="1026" name="Picture 2" descr="C:\Users\User\Downloads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7500990" cy="5460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928694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«Звенящая нежность» </a:t>
            </a:r>
            <a:br>
              <a:rPr lang="ru-RU" sz="2000" b="1" i="1" dirty="0" smtClean="0"/>
            </a:br>
            <a:r>
              <a:rPr lang="ru-RU" sz="2000" b="1" i="1" dirty="0" smtClean="0"/>
              <a:t>Балетная группа  А.В </a:t>
            </a:r>
            <a:r>
              <a:rPr lang="ru-RU" sz="2000" b="1" i="1" dirty="0" err="1" smtClean="0"/>
              <a:t>Шатина</a:t>
            </a:r>
            <a:r>
              <a:rPr lang="ru-RU" sz="2000" b="1" i="1" dirty="0" smtClean="0"/>
              <a:t> ; Тува  1943-1944 г.г</a:t>
            </a:r>
            <a:endParaRPr lang="ru-RU" sz="2000" b="1" i="1" dirty="0"/>
          </a:p>
        </p:txBody>
      </p:sp>
      <p:pic>
        <p:nvPicPr>
          <p:cNvPr id="1026" name="Picture 2" descr="D:\мои документы\Новая папка\Pictures\Pictures\img1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264" t="46450" r="18064" b="23225"/>
          <a:stretch>
            <a:fillRect/>
          </a:stretch>
        </p:blipFill>
        <p:spPr bwMode="auto">
          <a:xfrm>
            <a:off x="702647" y="571480"/>
            <a:ext cx="821121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2797172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/>
              <a:t>Ажыкмаа</a:t>
            </a:r>
            <a:r>
              <a:rPr lang="ru-RU" b="1" i="1" dirty="0" smtClean="0"/>
              <a:t> Наталья </a:t>
            </a:r>
            <a:r>
              <a:rPr lang="ru-RU" b="1" i="1" dirty="0" err="1" smtClean="0"/>
              <a:t>Рушева</a:t>
            </a:r>
            <a:r>
              <a:rPr lang="ru-RU" b="1" i="1" dirty="0" smtClean="0"/>
              <a:t> – </a:t>
            </a:r>
            <a:r>
              <a:rPr lang="ru-RU" b="1" i="1" dirty="0" smtClean="0"/>
              <a:t>солистка танца «Звенящая нежность»</a:t>
            </a:r>
            <a:r>
              <a:rPr lang="ru-RU" b="1" i="1" dirty="0" smtClean="0"/>
              <a:t>  </a:t>
            </a:r>
            <a:endParaRPr lang="ru-RU" b="1" i="1" dirty="0"/>
          </a:p>
        </p:txBody>
      </p:sp>
      <p:pic>
        <p:nvPicPr>
          <p:cNvPr id="4" name="Содержимое 3" descr="i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642918"/>
            <a:ext cx="2928958" cy="4122209"/>
          </a:xfrm>
        </p:spPr>
      </p:pic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3000372"/>
            <a:ext cx="3035757" cy="365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571480"/>
            <a:ext cx="3186106" cy="2643206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 smtClean="0"/>
              <a:t>Рисунок «Паук» </a:t>
            </a:r>
            <a:br>
              <a:rPr lang="ru-RU" sz="3200" b="1" i="1" dirty="0" smtClean="0"/>
            </a:br>
            <a:r>
              <a:rPr lang="ru-RU" sz="3200" b="1" i="1" dirty="0" smtClean="0"/>
              <a:t>Солистка Наталья </a:t>
            </a:r>
            <a:r>
              <a:rPr lang="ru-RU" sz="3200" b="1" i="1" dirty="0" err="1" smtClean="0"/>
              <a:t>Ажыкмаа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1943-1944 год</a:t>
            </a:r>
            <a:endParaRPr lang="ru-RU" sz="3200" b="1" i="1" dirty="0"/>
          </a:p>
        </p:txBody>
      </p:sp>
      <p:pic>
        <p:nvPicPr>
          <p:cNvPr id="2050" name="Picture 2" descr="D:\мои документы\Новая папка\Pictures\Pictures\img1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917" t="3703" r="15285" b="61260"/>
          <a:stretch>
            <a:fillRect/>
          </a:stretch>
        </p:blipFill>
        <p:spPr bwMode="auto">
          <a:xfrm rot="16200000">
            <a:off x="-233911" y="1019674"/>
            <a:ext cx="6294633" cy="468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Новая папка\Pictures\Pictures\img1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9097" t="47123" r="15285" b="27264"/>
          <a:stretch>
            <a:fillRect/>
          </a:stretch>
        </p:blipFill>
        <p:spPr bwMode="auto">
          <a:xfrm rot="16200000">
            <a:off x="1789253" y="-503424"/>
            <a:ext cx="5572022" cy="70074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/>
              <a:t>Первые исполнительницы тувинских танцев </a:t>
            </a:r>
            <a:br>
              <a:rPr lang="ru-RU" sz="2000" b="1" i="1" dirty="0" smtClean="0"/>
            </a:br>
            <a:r>
              <a:rPr lang="ru-RU" sz="2000" b="1" i="1" dirty="0" smtClean="0"/>
              <a:t>Екатерина </a:t>
            </a:r>
            <a:r>
              <a:rPr lang="ru-RU" sz="2000" b="1" i="1" dirty="0" err="1" smtClean="0"/>
              <a:t>Кыдай</a:t>
            </a:r>
            <a:r>
              <a:rPr lang="ru-RU" sz="2000" b="1" i="1" dirty="0" smtClean="0"/>
              <a:t>  и Наталья </a:t>
            </a:r>
            <a:r>
              <a:rPr lang="ru-RU" sz="2000" b="1" i="1" dirty="0" err="1" smtClean="0"/>
              <a:t>Ажакмаа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Рушева</a:t>
            </a:r>
            <a:r>
              <a:rPr lang="ru-RU" sz="2000" b="1" i="1" dirty="0" smtClean="0"/>
              <a:t> –ученицы А.В </a:t>
            </a:r>
            <a:r>
              <a:rPr lang="ru-RU" sz="2000" b="1" i="1" dirty="0" err="1" smtClean="0"/>
              <a:t>Шатина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Кызыл,  1946г</a:t>
            </a:r>
            <a:br>
              <a:rPr lang="ru-RU" sz="2000" b="1" i="1" dirty="0" smtClean="0"/>
            </a:br>
            <a:endParaRPr lang="ru-RU" sz="2000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571480"/>
            <a:ext cx="2686040" cy="4857784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/>
              <a:t>Исполнительницы танца «Звенящая нежность»- участницы 6 Всемирного фестиваля   молодёжи и студентов в Москве 1957году.</a:t>
            </a:r>
            <a:br>
              <a:rPr lang="ru-RU" sz="2000" b="1" i="1" dirty="0" smtClean="0"/>
            </a:br>
            <a:r>
              <a:rPr lang="ru-RU" sz="2000" b="1" i="1" dirty="0" smtClean="0"/>
              <a:t> На фото; </a:t>
            </a:r>
            <a:r>
              <a:rPr lang="ru-RU" sz="2000" b="1" i="1" dirty="0" err="1" smtClean="0"/>
              <a:t>Сай-Хоо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Оюн</a:t>
            </a:r>
            <a:r>
              <a:rPr lang="ru-RU" sz="2000" b="1" i="1" dirty="0" smtClean="0"/>
              <a:t>, Галина </a:t>
            </a:r>
            <a:r>
              <a:rPr lang="ru-RU" sz="2000" b="1" i="1" dirty="0" err="1" smtClean="0"/>
              <a:t>Бады-Сагаан</a:t>
            </a:r>
            <a:r>
              <a:rPr lang="ru-RU" sz="2000" b="1" i="1" dirty="0" smtClean="0"/>
              <a:t>, Екатерина </a:t>
            </a:r>
            <a:r>
              <a:rPr lang="ru-RU" sz="2000" b="1" i="1" dirty="0" err="1" smtClean="0"/>
              <a:t>Кыдай</a:t>
            </a:r>
            <a:r>
              <a:rPr lang="ru-RU" sz="2000" b="1" i="1" dirty="0" smtClean="0"/>
              <a:t>, Наталья </a:t>
            </a:r>
            <a:r>
              <a:rPr lang="ru-RU" sz="2000" b="1" i="1" dirty="0" err="1" smtClean="0"/>
              <a:t>Дытык-Кара</a:t>
            </a:r>
            <a:r>
              <a:rPr lang="ru-RU" sz="2000" b="1" i="1" dirty="0" smtClean="0"/>
              <a:t>, Клара </a:t>
            </a:r>
            <a:r>
              <a:rPr lang="ru-RU" sz="2000" b="1" i="1" dirty="0" err="1" smtClean="0"/>
              <a:t>Намчык</a:t>
            </a:r>
            <a:r>
              <a:rPr lang="ru-RU" sz="2000" b="1" i="1" dirty="0" smtClean="0"/>
              <a:t> и </a:t>
            </a:r>
            <a:r>
              <a:rPr lang="ru-RU" sz="2000" b="1" i="1" dirty="0" err="1" smtClean="0"/>
              <a:t>Алесандр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Лаптан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pic>
        <p:nvPicPr>
          <p:cNvPr id="5122" name="Picture 2" descr="D:\мои документы\Новая папка\Pictures\Pictures\img1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380" t="5049" r="15285" b="61596"/>
          <a:stretch>
            <a:fillRect/>
          </a:stretch>
        </p:blipFill>
        <p:spPr bwMode="auto">
          <a:xfrm rot="16200000">
            <a:off x="17876" y="696449"/>
            <a:ext cx="6107855" cy="5572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128</Words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«Звенящая нежность – золотой фонд Тувы»</vt:lpstr>
      <vt:lpstr>Анатолий  Васильевич Шатин – первый постановщик и балетмейстер  тувинского танца «Звенящая нежность»  ( Ээлдек шынгырааш) Музыка композитора и исследователя тувинской музыки  – А.Н Аксёнова</vt:lpstr>
      <vt:lpstr>             А.В Шатин во дворе ГИТИСа                          Елизавета Чарова- жена А.В Шатина  ( за три месяца до кончины 1973г)                   Работала в муздрамтеатре в 1943-1945гг </vt:lpstr>
      <vt:lpstr>Слайд 4</vt:lpstr>
      <vt:lpstr>«Звенящая нежность»  Балетная группа  А.В Шатина ; Тува  1943-1944 г.г</vt:lpstr>
      <vt:lpstr>Ажыкмаа Наталья Рушева – солистка танца «Звенящая нежность»  </vt:lpstr>
      <vt:lpstr>Рисунок «Паук»  Солистка Наталья Ажыкмаа 1943-1944 год</vt:lpstr>
      <vt:lpstr>Первые исполнительницы тувинских танцев  Екатерина Кыдай  и Наталья Ажакмаа Рушева –ученицы А.В Шатина Кызыл,  1946г </vt:lpstr>
      <vt:lpstr>Исполнительницы танца «Звенящая нежность»- участницы 6 Всемирного фестиваля   молодёжи и студентов в Москве 1957году.  На фото; Сай-Хоо Оюн, Галина Бады-Сагаан, Екатерина Кыдай, Наталья Дытык-Кара, Клара Намчык и Алесандр Лаптан.</vt:lpstr>
      <vt:lpstr>Балетный класс  А.В Шатина  Тува, Кызыл; 1943год </vt:lpstr>
      <vt:lpstr>Балетная группа А.В Шатина на концерте в районе Тува, 1943-1944 г.г</vt:lpstr>
      <vt:lpstr>Государственный ансамбль песни и танца «Чечек» 1943-1945 г.г</vt:lpstr>
      <vt:lpstr>Государственный ансамбль танца и песни «Саяны»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«Звенящая нежность – золотой фонд Тувы»</dc:title>
  <dc:creator>User</dc:creator>
  <cp:lastModifiedBy>User</cp:lastModifiedBy>
  <cp:revision>44</cp:revision>
  <dcterms:created xsi:type="dcterms:W3CDTF">2015-04-09T03:58:51Z</dcterms:created>
  <dcterms:modified xsi:type="dcterms:W3CDTF">2016-01-27T14:19:15Z</dcterms:modified>
</cp:coreProperties>
</file>