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58" r:id="rId4"/>
    <p:sldId id="262" r:id="rId5"/>
    <p:sldId id="263" r:id="rId6"/>
    <p:sldId id="28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2C76F-79DF-4F3B-B65C-90E3C40BD1D7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5F8E2-09E1-40B4-8CF2-46F0B675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8006-8503-48AD-9F65-538CFC24CBA6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F72D-882F-46C0-B74B-73F11EC2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s://pp.userapi.com/c844723/v844723617/1511c8/kB3CPTkuQ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Новогодняя поделка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6082" name="AutoShape 2" descr="https://www.pixelstalk.net/wp-content/uploads/images1/Beautiful-Snowflake-Desktop-Background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www.pixelstalk.net/wp-content/uploads/images1/Beautiful-Snowflake-Desktop-Background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</a:t>
            </a:r>
            <a:r>
              <a:rPr lang="ru-RU" sz="4000" b="1" i="1" dirty="0" smtClean="0">
                <a:solidFill>
                  <a:srgbClr val="002060"/>
                </a:solidFill>
              </a:rPr>
              <a:t>Японии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5602" name="AutoShape 2" descr="https://gallery.indiatvnews.com/6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gallery.indiatvnews.com/6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gallery.indiatvnews.com/6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gallery.indiatvnews.com/68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s://pp.userapi.com/c844723/v844723875/15595c/M3AjsjD-g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3677"/>
            <a:ext cx="9144000" cy="6194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Италии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www.biancoloto.com/napoli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647"/>
            <a:ext cx="9144000" cy="610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Болгарии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get.wallhere.com/photo/Christmas-Santa-Claus-christmas-decoration-textile-holiday-event-tradition-teddy-bear-stuffed-toy-snout-fictional-character-917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1347"/>
            <a:ext cx="9144000" cy="607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Интересные факты: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Микронезия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4820" name="Picture 4" descr="http://discordia.jalbum.net/Yap,%20Micronesia/slides/yap_day2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809"/>
            <a:ext cx="9144000" cy="6092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Тибет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itd1.mycdn.me/image?id=852906922057&amp;t=20&amp;plc=WEB&amp;tkn=*i6Y32WPFs9TBVKqFh51foAqsG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49"/>
            <a:ext cx="9144000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karamellka.ru/wp-content/uploads/2017/12/salat-snegovi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62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14" y="2571752"/>
            <a:ext cx="328618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Дед Жара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avatars.mds.yandex.net/get-pdb/38069/c0b76d21-c326-4150-9881-cf95fe1de92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77050"/>
          </a:xfrm>
          <a:prstGeom prst="rect">
            <a:avLst/>
          </a:prstGeom>
          <a:noFill/>
        </p:spPr>
      </p:pic>
      <p:sp>
        <p:nvSpPr>
          <p:cNvPr id="31748" name="AutoShape 4" descr="https://santaclausfinland.fi/wp-content/uploads/2016/03/pukki_kuvitus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santaclausfinland.fi/wp-content/uploads/2016/03/pukki_kuvitus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santaclausfinland.fi/wp-content/uploads/2016/03/pukki_kuvitus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Финский </a:t>
            </a:r>
            <a:r>
              <a:rPr lang="ru-RU" b="1" i="1" dirty="0" err="1" smtClean="0">
                <a:solidFill>
                  <a:srgbClr val="002060"/>
                </a:solidFill>
              </a:rPr>
              <a:t>Йолупукки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s://s019.radikal.ru/i600/1712/39/04e6fade27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4719"/>
            <a:ext cx="9144000" cy="592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114800" cy="57148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Микулаш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6868" name="Picture 4" descr="https://avatars.mds.yandex.net/get-pdb/33827/c887f7a6-f5bf-4fb2-b975-025f74ac8a4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570780" cy="6377008"/>
          </a:xfrm>
          <a:prstGeom prst="rect">
            <a:avLst/>
          </a:prstGeom>
          <a:noFill/>
        </p:spPr>
      </p:pic>
      <p:pic>
        <p:nvPicPr>
          <p:cNvPr id="36872" name="Picture 8" descr="http://www.disneyfoodblog.com/wp-content/uploads/2013/10/Pere-Noel-in-Fr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-1"/>
            <a:ext cx="4500561" cy="62150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6150114"/>
            <a:ext cx="248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Пер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Ноэль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g-fotki.yandex.ru/get/68946/112265771.94e/0_c9a99_92663ba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705"/>
            <a:ext cx="9144000" cy="6880705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214414" y="1117615"/>
            <a:ext cx="6758006" cy="4525963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Цель: </a:t>
            </a:r>
            <a:r>
              <a:rPr lang="ru-RU" sz="3600" dirty="0" smtClean="0"/>
              <a:t>Изготовление поделок.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Задачи: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/>
              <a:t>Узнать историю Нового Года;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/>
              <a:t>Узнать что-то новое для себя;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/>
              <a:t>Подготовить поделку.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Скандинавии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s://avatars.mds.yandex.net/get-pdb/49816/ebba80ff-7e43-4d0f-aa9c-ad9c662570f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71414"/>
            <a:ext cx="8229600" cy="101122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Санта Клаус Австралии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s://www.proaist.ru/upload/shutterstock_341235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5256"/>
            <a:ext cx="9144000" cy="595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32" y="857232"/>
            <a:ext cx="5143568" cy="6540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Традиции Мексики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39938" name="Picture 2" descr="http://wishmeme.com/wp-content/uploads/2017/08/St-Nicholas-Day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5786446" cy="4429132"/>
          </a:xfrm>
          <a:prstGeom prst="rect">
            <a:avLst/>
          </a:prstGeom>
          <a:noFill/>
        </p:spPr>
      </p:pic>
      <p:pic>
        <p:nvPicPr>
          <p:cNvPr id="39940" name="Picture 4" descr="https://www.familyholiday.net/wp-content/uploads/2014/11/Charming-Christmas-Decor-To-Create-A-Stylish-Home_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"/>
            <a:ext cx="4500562" cy="5810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://russianglobal.com/custom/domain_2/image_files/sitemgr_Nos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2455"/>
            <a:ext cx="9144000" cy="7060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День Королей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://mktravelclub.ru/upload/medialibrary/2cb/2cb0a6a77aeb833c1c7b632f887aa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9022"/>
            <a:ext cx="9144000" cy="609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afix.ru/wp-content/uploads/2017/11/2017-11-6-5a00804c3de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2231"/>
            <a:ext cx="9786974" cy="7340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28586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Поделки своими руками:</a:t>
            </a:r>
            <a:endParaRPr lang="ru-RU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v-2018.com/wp-content/uploads/2017/08/elochnye-igrushki-iz-lampoche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2" y="0"/>
            <a:ext cx="70723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http://1.bp.blogspot.com/-qT0hc-Bw2YE/UrKx1ZeskxI/AAAAAAAAApY/ksJn1s_qajk/w1200-h630-p-k-no-nu/look.com.ua-15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5058" name="AutoShape 2" descr="https://cdn.pixabay.com/photo/2013/12/27/19/43/background-234444_1280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643042" y="3357570"/>
            <a:ext cx="6586558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5060" name="AutoShape 4" descr="https://cdn.pixabay.com/photo/2013/12/27/19/43/background-23444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cdn.pixabay.com/photo/2013/12/27/19/43/background-23444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sunhome.ru/journal/15/istoriya-prazdnika-novogo-goda-v2.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9125942" cy="6215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71462"/>
            <a:ext cx="8229600" cy="92867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История праздника Новый Год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-boom.com/wp-content/uploads/2014/01/christmas-tree-83800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6215082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-71462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Традиции украшения ёлки и её история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8064">
            <a:off x="3334355" y="1160219"/>
            <a:ext cx="622500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Дед Мороз и Снегурочка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get-pdb/1211668/c2725e96-e18b-4f24-961b-66940d2ddf4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16" y="-104750"/>
            <a:ext cx="5905500" cy="724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Дед Мороз и Снегурочка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avatars.mds.yandex.net/get-pdb/1338671/cca62a7d-b4bf-450d-b9f4-5001ed8dbc4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785834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празднования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xn----ftbdbpckhfu5a9k0b.xn--p1ai/wp-content/uploads/istoriya_elki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1841"/>
            <a:ext cx="9144000" cy="610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1759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Великобритании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://homester.com.ua/wp-content/uploads/2014/01/i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38472"/>
            <a:ext cx="6357950" cy="611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Традиции Кубы</a:t>
            </a:r>
            <a:endParaRPr lang="ru-RU" dirty="0"/>
          </a:p>
        </p:txBody>
      </p:sp>
      <p:pic>
        <p:nvPicPr>
          <p:cNvPr id="26626" name="Picture 2" descr="http://magspace.ru/uploads/2010/01/03/12-10n03_2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82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Новогодняя поделка</vt:lpstr>
      <vt:lpstr>Слайд 2</vt:lpstr>
      <vt:lpstr>История праздника Новый Год</vt:lpstr>
      <vt:lpstr>Традиции украшения ёлки и её история</vt:lpstr>
      <vt:lpstr>Дед Мороз и Снегурочка</vt:lpstr>
      <vt:lpstr>Дед Мороз и Снегурочка</vt:lpstr>
      <vt:lpstr>Традиции празднования </vt:lpstr>
      <vt:lpstr>Традиции Великобритании</vt:lpstr>
      <vt:lpstr>Традиции Кубы</vt:lpstr>
      <vt:lpstr>Традиции Японии</vt:lpstr>
      <vt:lpstr>Традиции Италии</vt:lpstr>
      <vt:lpstr>Традиции Болгарии</vt:lpstr>
      <vt:lpstr>Интересные факты:</vt:lpstr>
      <vt:lpstr>Микронезия</vt:lpstr>
      <vt:lpstr>Тибет</vt:lpstr>
      <vt:lpstr>Слайд 16</vt:lpstr>
      <vt:lpstr>Дед Жара</vt:lpstr>
      <vt:lpstr>Финский Йолупукки</vt:lpstr>
      <vt:lpstr>Микулаш</vt:lpstr>
      <vt:lpstr>Традиции Скандинавии</vt:lpstr>
      <vt:lpstr>Санта Клаус Австралии</vt:lpstr>
      <vt:lpstr>Традиции Мексики</vt:lpstr>
      <vt:lpstr>Слайд 23</vt:lpstr>
      <vt:lpstr>День Королей</vt:lpstr>
      <vt:lpstr>Поделки своими руками: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поделка</dc:title>
  <dc:creator>user</dc:creator>
  <cp:lastModifiedBy>user</cp:lastModifiedBy>
  <cp:revision>19</cp:revision>
  <dcterms:created xsi:type="dcterms:W3CDTF">2018-12-09T18:18:58Z</dcterms:created>
  <dcterms:modified xsi:type="dcterms:W3CDTF">2018-12-09T21:22:15Z</dcterms:modified>
</cp:coreProperties>
</file>