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4" r:id="rId6"/>
    <p:sldId id="280" r:id="rId7"/>
    <p:sldId id="266" r:id="rId8"/>
    <p:sldId id="267" r:id="rId9"/>
    <p:sldId id="268" r:id="rId10"/>
    <p:sldId id="269" r:id="rId11"/>
    <p:sldId id="270" r:id="rId12"/>
    <p:sldId id="272" r:id="rId13"/>
    <p:sldId id="271" r:id="rId14"/>
    <p:sldId id="273" r:id="rId15"/>
    <p:sldId id="274" r:id="rId16"/>
    <p:sldId id="275" r:id="rId17"/>
    <p:sldId id="279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Меню.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472518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Завтрак:</a:t>
            </a:r>
          </a:p>
          <a:p>
            <a:pPr>
              <a:buNone/>
            </a:pPr>
            <a:r>
              <a:rPr lang="ru-RU" sz="4400" dirty="0" smtClean="0"/>
              <a:t>Обед:</a:t>
            </a:r>
          </a:p>
          <a:p>
            <a:pPr>
              <a:buNone/>
            </a:pPr>
            <a:r>
              <a:rPr lang="ru-RU" sz="4400" dirty="0" smtClean="0"/>
              <a:t>Ужин:</a:t>
            </a:r>
            <a:endParaRPr lang="ru-RU" sz="4400" dirty="0"/>
          </a:p>
        </p:txBody>
      </p:sp>
      <p:pic>
        <p:nvPicPr>
          <p:cNvPr id="4" name="Рисунок 3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552" y="4143380"/>
            <a:ext cx="2938656" cy="1714512"/>
          </a:xfrm>
          <a:prstGeom prst="rect">
            <a:avLst/>
          </a:prstGeom>
        </p:spPr>
      </p:pic>
      <p:pic>
        <p:nvPicPr>
          <p:cNvPr id="5" name="Рисунок 4" descr="obe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4143380"/>
            <a:ext cx="2508240" cy="1670812"/>
          </a:xfrm>
          <a:prstGeom prst="rect">
            <a:avLst/>
          </a:prstGeom>
        </p:spPr>
      </p:pic>
      <p:pic>
        <p:nvPicPr>
          <p:cNvPr id="6" name="Рисунок 5" descr="14445164205423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071942"/>
            <a:ext cx="2886064" cy="1803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ramid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7524792" cy="6772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</Words>
  <PresentationFormat>Экран (4:3)</PresentationFormat>
  <Paragraphs>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Меню.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 :«Основные гигиенические правила. Как правильно накрыть стол.»</dc:title>
  <dc:creator>Елена</dc:creator>
  <cp:lastModifiedBy>Елена</cp:lastModifiedBy>
  <cp:revision>6</cp:revision>
  <dcterms:created xsi:type="dcterms:W3CDTF">2015-10-19T16:47:37Z</dcterms:created>
  <dcterms:modified xsi:type="dcterms:W3CDTF">2015-10-19T17:42:52Z</dcterms:modified>
</cp:coreProperties>
</file>