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F853-F648-4441-8EC5-CDE1A0AAA0D4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EE9E4-5811-45BA-BE7A-3B5697B10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F853-F648-4441-8EC5-CDE1A0AAA0D4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EE9E4-5811-45BA-BE7A-3B5697B10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F853-F648-4441-8EC5-CDE1A0AAA0D4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EE9E4-5811-45BA-BE7A-3B5697B10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F853-F648-4441-8EC5-CDE1A0AAA0D4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EE9E4-5811-45BA-BE7A-3B5697B10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F853-F648-4441-8EC5-CDE1A0AAA0D4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EE9E4-5811-45BA-BE7A-3B5697B10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F853-F648-4441-8EC5-CDE1A0AAA0D4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EE9E4-5811-45BA-BE7A-3B5697B10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F853-F648-4441-8EC5-CDE1A0AAA0D4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EE9E4-5811-45BA-BE7A-3B5697B10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F853-F648-4441-8EC5-CDE1A0AAA0D4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EE9E4-5811-45BA-BE7A-3B5697B10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F853-F648-4441-8EC5-CDE1A0AAA0D4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EE9E4-5811-45BA-BE7A-3B5697B10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F853-F648-4441-8EC5-CDE1A0AAA0D4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EE9E4-5811-45BA-BE7A-3B5697B10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F853-F648-4441-8EC5-CDE1A0AAA0D4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EE9E4-5811-45BA-BE7A-3B5697B10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5F853-F648-4441-8EC5-CDE1A0AAA0D4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EE9E4-5811-45BA-BE7A-3B5697B10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2276872"/>
            <a:ext cx="3888432" cy="1872209"/>
          </a:xfrm>
        </p:spPr>
        <p:txBody>
          <a:bodyPr>
            <a:noAutofit/>
          </a:bodyPr>
          <a:lstStyle/>
          <a:p>
            <a:r>
              <a:rPr lang="ru-RU" sz="2800" dirty="0" smtClean="0"/>
              <a:t>Фантазии полёт и рук творенье</a:t>
            </a:r>
            <a:br>
              <a:rPr lang="ru-RU" sz="2800" dirty="0" smtClean="0"/>
            </a:br>
            <a:r>
              <a:rPr lang="ru-RU" sz="2800" dirty="0" smtClean="0"/>
              <a:t>С восторгом я держу в своих руках...</a:t>
            </a:r>
            <a:br>
              <a:rPr lang="ru-RU" sz="2800" dirty="0" smtClean="0"/>
            </a:br>
            <a:r>
              <a:rPr lang="ru-RU" sz="2800" dirty="0" smtClean="0"/>
              <a:t>Не знает, к счастью, красота старенья,</a:t>
            </a:r>
            <a:br>
              <a:rPr lang="ru-RU" sz="2800" dirty="0" smtClean="0"/>
            </a:br>
            <a:r>
              <a:rPr lang="ru-RU" sz="2800" dirty="0" smtClean="0"/>
              <a:t>Любовь к прекрасному живёт в веках.</a:t>
            </a:r>
            <a:br>
              <a:rPr lang="ru-RU" sz="2800" dirty="0" smtClean="0"/>
            </a:br>
            <a:r>
              <a:rPr lang="ru-RU" sz="2800" dirty="0" smtClean="0"/>
              <a:t>Умелец может сделать из железки,</a:t>
            </a:r>
            <a:br>
              <a:rPr lang="ru-RU" sz="2800" dirty="0" smtClean="0"/>
            </a:br>
            <a:r>
              <a:rPr lang="ru-RU" sz="2800" dirty="0" smtClean="0"/>
              <a:t>Из камня, дерева – шедевры красоты.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76672"/>
            <a:ext cx="8568952" cy="59766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31409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" name="Picture 2" descr="F:\Новая папка\DSC00013.JPG"/>
          <p:cNvPicPr>
            <a:picLocks noChangeAspect="1" noChangeArrowheads="1"/>
          </p:cNvPicPr>
          <p:nvPr/>
        </p:nvPicPr>
        <p:blipFill>
          <a:blip r:embed="rId2" cstate="print"/>
          <a:srcRect l="8475" t="4483" r="6080" b="889"/>
          <a:stretch>
            <a:fillRect/>
          </a:stretch>
        </p:blipFill>
        <p:spPr bwMode="auto">
          <a:xfrm>
            <a:off x="395536" y="3861048"/>
            <a:ext cx="3060525" cy="2259640"/>
          </a:xfrm>
          <a:prstGeom prst="rect">
            <a:avLst/>
          </a:prstGeom>
          <a:noFill/>
        </p:spPr>
      </p:pic>
      <p:pic>
        <p:nvPicPr>
          <p:cNvPr id="7171" name="Picture 3" descr="C:\Users\Елена\Desktop\мастер класс\DSC002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2"/>
            <a:ext cx="3024066" cy="20162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Изготовление плоской полосы</a:t>
            </a:r>
            <a:endParaRPr lang="ru-RU" dirty="0"/>
          </a:p>
        </p:txBody>
      </p:sp>
      <p:pic>
        <p:nvPicPr>
          <p:cNvPr id="1026" name="Picture 2" descr="C:\Users\Елена\Desktop\мастер класс\DSC002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96583"/>
            <a:ext cx="7272807" cy="48485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Изготовление лепестков</a:t>
            </a:r>
            <a:endParaRPr lang="ru-RU" dirty="0"/>
          </a:p>
        </p:txBody>
      </p:sp>
      <p:pic>
        <p:nvPicPr>
          <p:cNvPr id="2050" name="Picture 2" descr="C:\Users\Елена\Desktop\мастер класс\DSC002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3456384" cy="2304256"/>
          </a:xfrm>
          <a:prstGeom prst="rect">
            <a:avLst/>
          </a:prstGeom>
          <a:noFill/>
        </p:spPr>
      </p:pic>
      <p:pic>
        <p:nvPicPr>
          <p:cNvPr id="2051" name="Picture 3" descr="C:\Users\Елена\Desktop\мастер класс\DSC002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412776"/>
            <a:ext cx="3463876" cy="2309455"/>
          </a:xfrm>
          <a:prstGeom prst="rect">
            <a:avLst/>
          </a:prstGeom>
          <a:noFill/>
        </p:spPr>
      </p:pic>
      <p:pic>
        <p:nvPicPr>
          <p:cNvPr id="2052" name="Picture 4" descr="C:\Users\Елена\Desktop\мастер класс\DSC002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933056"/>
            <a:ext cx="3895924" cy="2597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Изготовление лепестков с центральной полосой</a:t>
            </a:r>
            <a:endParaRPr lang="ru-RU" dirty="0"/>
          </a:p>
        </p:txBody>
      </p:sp>
      <p:pic>
        <p:nvPicPr>
          <p:cNvPr id="3074" name="Picture 2" descr="C:\Users\Елена\Desktop\мастер класс\DSC002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060848"/>
            <a:ext cx="3829720" cy="2553147"/>
          </a:xfrm>
          <a:prstGeom prst="rect">
            <a:avLst/>
          </a:prstGeom>
          <a:noFill/>
        </p:spPr>
      </p:pic>
      <p:pic>
        <p:nvPicPr>
          <p:cNvPr id="3075" name="Picture 3" descr="C:\Users\Елена\Desktop\мастер класс\DSC002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8014" y="2060848"/>
            <a:ext cx="3787902" cy="2525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Изготовление розы.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4398496"/>
            <a:ext cx="5886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1-й ряд.</a:t>
            </a:r>
            <a:r>
              <a:rPr lang="ru-RU" dirty="0" smtClean="0"/>
              <a:t> Три выпуклых лепестка для центрального бутона</a:t>
            </a:r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4869160"/>
            <a:ext cx="53285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prstClr val="white"/>
                </a:solidFill>
              </a:rPr>
              <a:t>2-й ряд.</a:t>
            </a:r>
            <a:r>
              <a:rPr lang="ru-RU" dirty="0">
                <a:solidFill>
                  <a:prstClr val="white"/>
                </a:solidFill>
              </a:rPr>
              <a:t> По этой же схеме плетут пять – шесть лепестков для второго ряда 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3-й ряд.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7 лепестков с дублирующей полоской.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4098" name="Picture 2" descr="C:\Users\Елена\Desktop\мастер класс\DSC002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340768"/>
            <a:ext cx="3996444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Изготовление листьев</a:t>
            </a:r>
            <a:endParaRPr lang="ru-RU" dirty="0"/>
          </a:p>
        </p:txBody>
      </p:sp>
      <p:pic>
        <p:nvPicPr>
          <p:cNvPr id="5122" name="Picture 2" descr="C:\Users\Елена\Desktop\мастер класс\DSC002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484783"/>
            <a:ext cx="3708412" cy="2472275"/>
          </a:xfrm>
          <a:prstGeom prst="rect">
            <a:avLst/>
          </a:prstGeom>
          <a:noFill/>
        </p:spPr>
      </p:pic>
      <p:pic>
        <p:nvPicPr>
          <p:cNvPr id="5123" name="Picture 3" descr="C:\Users\Елена\Desktop\мастер класс\DSC002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149080"/>
            <a:ext cx="3780085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642194"/>
          </a:xfrm>
        </p:spPr>
        <p:txBody>
          <a:bodyPr>
            <a:noAutofit/>
          </a:bodyPr>
          <a:lstStyle/>
          <a:p>
            <a:r>
              <a:rPr lang="ru-RU" sz="2400" dirty="0" smtClean="0"/>
              <a:t>Лепестки 3-го ряда располагают по своему усмотрению – либо выпуклой стороной к центру, либо вогнутой. В первом случае роза получается полностью распустившейся, во втором – полураспустившейся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6146" name="Picture 2" descr="C:\Users\Елена\Desktop\мастер класс\DSC002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44824"/>
            <a:ext cx="6788944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55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Фантазии полёт и рук творенье С восторгом я держу в своих руках... Не знает, к счастью, красота старенья, Любовь к прекрасному живёт в веках. Умелец может сделать из железки, Из камня, дерева – шедевры красоты.</vt:lpstr>
      <vt:lpstr>Изготовление плоской полосы</vt:lpstr>
      <vt:lpstr>Изготовление лепестков</vt:lpstr>
      <vt:lpstr>Изготовление лепестков с центральной полосой</vt:lpstr>
      <vt:lpstr>Изготовление розы.</vt:lpstr>
      <vt:lpstr>Изготовление листьев</vt:lpstr>
      <vt:lpstr>Лепестки 3-го ряда располагают по своему усмотрению – либо выпуклой стороной к центру, либо вогнутой. В первом случае роза получается полностью распустившейся, во втором – полураспустившейся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Фантазии полёт и рук творенье С восторгом я держу в своих руках... Не знает, к счастью, красота старенья, Любовь к прекрасному живёт в веках. Умелец может сделать из железки, Из камня, дерева – шедевры красоты.</dc:title>
  <dc:creator>Елена</dc:creator>
  <cp:lastModifiedBy>Елена</cp:lastModifiedBy>
  <cp:revision>11</cp:revision>
  <dcterms:created xsi:type="dcterms:W3CDTF">2018-03-17T13:22:13Z</dcterms:created>
  <dcterms:modified xsi:type="dcterms:W3CDTF">2018-03-20T18:10:17Z</dcterms:modified>
</cp:coreProperties>
</file>