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0" r:id="rId3"/>
    <p:sldId id="261" r:id="rId4"/>
    <p:sldId id="270" r:id="rId5"/>
    <p:sldId id="272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5" r:id="rId37"/>
    <p:sldId id="296" r:id="rId38"/>
    <p:sldId id="297" r:id="rId39"/>
    <p:sldId id="298" r:id="rId40"/>
    <p:sldId id="299" r:id="rId41"/>
    <p:sldId id="300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0AA3F2-8445-4E7A-81F3-416534C0FBEC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E96864-C5B2-4E96-9A6E-EE08E843E2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097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E96864-C5B2-4E96-9A6E-EE08E843E2B3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258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568952" cy="1656184"/>
          </a:xfrm>
        </p:spPr>
        <p:txBody>
          <a:bodyPr>
            <a:normAutofit fontScale="9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НИЖЕГОРОДСКОЙ ОБЛАСТИ 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МОЛОДЕЖНОЙ ПОЛИТИКИ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СРЕДНЕГО ПРОФЕССИОНАЛЬНОГО ОБРАЗОВАНИЯ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«НИЖЕГОРОДСКИЙ ГУБЕРНСКИЙ КОЛЛЕДЖ»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539552" y="5589240"/>
            <a:ext cx="8280920" cy="720080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Нижний Новгород 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Alex\Desktop\maxresdefault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6023992" cy="338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21549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8002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4785395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 идут споры, европейские дамы, предчувствуя моду на ЭТО, ищут ей обоснование. Например, теперь женщина сможет незаметно курить в общественных местах, жевать жвачку на совещаниях и есть конфеты.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сможет запросто конкурировать с Клаудией Шиффер в конкурсе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ЭТО.</a:t>
            </a:r>
          </a:p>
        </p:txBody>
      </p:sp>
      <p:pic>
        <p:nvPicPr>
          <p:cNvPr id="5122" name="Picture 2" descr="C:\Users\Alex\Desktop\что где когда\Pyat-stolpov-islama-v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365104"/>
            <a:ext cx="2952328" cy="19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319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–Анжелесе законом запрещено облизывать лягушек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стало причиной принятия такого закона и как называется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 права который предполагает решение суда по конкретному делу?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lex\Desktop\что где когда\s1200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3814021" cy="2636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57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008111"/>
          </a:xfrm>
        </p:spPr>
        <p:txBody>
          <a:bodyPr/>
          <a:lstStyle/>
          <a:p>
            <a:r>
              <a:rPr lang="ru-RU" dirty="0" smtClean="0"/>
              <a:t>Вопрос 7.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39552" y="1484784"/>
            <a:ext cx="4464496" cy="48245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калифорнии в городе </a:t>
            </a:r>
            <a:r>
              <a:rPr lang="ru-RU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Чико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закон запрещает женщинам ходить на шпильках</a:t>
            </a:r>
          </a:p>
          <a:p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стало причиной издания такого закона?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lex\Desktop\что где когда\f578a84cfe37d1dd1f9a42b122872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101" y="1700808"/>
            <a:ext cx="3607048" cy="2705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37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4618856" cy="5001419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легенде именно после победы в этом виде единоборства Японцы получили право  жить на японских островах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называется этот вид единоборств?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lex\Desktop\что где когда\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75" y="1340768"/>
            <a:ext cx="4226362" cy="264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760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Зачем у скрипки глубокие полукруглые вырезы по бокам?</a:t>
            </a:r>
            <a:endParaRPr lang="ru-RU" dirty="0"/>
          </a:p>
        </p:txBody>
      </p:sp>
      <p:pic>
        <p:nvPicPr>
          <p:cNvPr id="9218" name="Picture 2" descr="C:\Users\Alex\Desktop\что где когда\96466b35464bddd6634b82790984d6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852936"/>
            <a:ext cx="4248015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321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англичан — это капля, упавшая на снег, у французов — «проткни снег», у немцев — «снежный колокольчик», а у нас?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152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11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/>
              <a:t>Зачем шахтеры брали канареек в шахты?</a:t>
            </a:r>
          </a:p>
          <a:p>
            <a:endParaRPr lang="ru-RU" dirty="0"/>
          </a:p>
        </p:txBody>
      </p:sp>
      <p:pic>
        <p:nvPicPr>
          <p:cNvPr id="10242" name="Picture 2" descr="C:\Users\Alex\Desktop\что где когда\210a87a3f544e5054d01ad4437efdd4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78674"/>
            <a:ext cx="5794474" cy="416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2152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5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1926  и в 1948 году Германия была наказана так же как и Спарта   за развязывание  войны?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было это наказание?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lex\Desktop\что где когда\Спартанские-воины.-Древнее-изображение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203848" cy="221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lex\Desktop\что где когда\gNBAM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29353"/>
            <a:ext cx="3419872" cy="2311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8232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13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1907 году чешский ученый Ян Янский  разделил их на 4 группы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в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1987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году состоялась премьера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В.Цоя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посвященная одной из этих групп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какой группе идет речь?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Picture 2" descr="C:\Users\Alex\Desktop\что где когда\kino_gruppa_krovi_1998_cd_firma_original_moroz_rec_gz_chekhij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437112"/>
            <a:ext cx="3029149" cy="1892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867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1931 году  Сталин сказал «строить </a:t>
            </a:r>
            <a:r>
              <a:rPr lang="ru-RU" dirty="0" err="1" smtClean="0"/>
              <a:t>скоро,дешево</a:t>
            </a:r>
            <a:r>
              <a:rPr lang="ru-RU" dirty="0" smtClean="0"/>
              <a:t>, крепко и экономично</a:t>
            </a:r>
          </a:p>
          <a:p>
            <a:r>
              <a:rPr lang="ru-RU" dirty="0" smtClean="0"/>
              <a:t>Что было построено?</a:t>
            </a:r>
          </a:p>
          <a:p>
            <a:endParaRPr lang="ru-RU" dirty="0"/>
          </a:p>
        </p:txBody>
      </p:sp>
      <p:pic>
        <p:nvPicPr>
          <p:cNvPr id="2050" name="Picture 2" descr="C:\Users\Alex\Desktop\Baikal_Amur_Mainline_map_RU_OSM_20170129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56992"/>
            <a:ext cx="5940152" cy="279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034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игры:</a:t>
            </a:r>
            <a:b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общих компетенций с применением элементов технологии критического мышления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064896" cy="30243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 2. Организовывать собственную деятельность, исходя из цели и способов ее достижения, определенных руководителем.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4. Осуществлять поиск информации, необходимой для эффективного выполнения профессиональных задач.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5. Использовать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 коммуникационные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в профессиональной деятельности.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 6. Работать в команде, эффективно общаться с коллегами, руководством, клиентами.</a:t>
            </a:r>
          </a:p>
          <a:p>
            <a:endParaRPr lang="ru-RU" dirty="0"/>
          </a:p>
        </p:txBody>
      </p:sp>
      <p:pic>
        <p:nvPicPr>
          <p:cNvPr id="1026" name="Picture 2" descr="C:\Users\Alex\Desktop\1083577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365104"/>
            <a:ext cx="3528392" cy="194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341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Что произошло  12октября </a:t>
            </a:r>
            <a:r>
              <a:rPr lang="ru-RU" dirty="0"/>
              <a:t>1960 года во время заседания 15-й Генеральной Ассамблеи ООН </a:t>
            </a:r>
            <a:r>
              <a:rPr lang="ru-RU" dirty="0" smtClean="0"/>
              <a:t>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Alex\Desktop\8_534cfdbf453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2952328" cy="235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4091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16.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271" y="1600200"/>
            <a:ext cx="313045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00200"/>
            <a:ext cx="4474840" cy="4525963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вами фотография 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советского футболиста, вратаря, выступавшего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московское «Динамо» и сборную СССР. </a:t>
            </a:r>
            <a:endParaRPr lang="ru-RU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Олимпийский 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 1956 года и чемпион Европы 1960 года, 5-кратный чемпион СССР, заслуженный мастер спорта СССР (1957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нами?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7145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546848" cy="4525963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советский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российский хоккеист (центральный нападающий) и тренер. Пятикратный чемпион мира и двукратный олимпийский чемпион в составе сборных СССР, СНГ и России. Заслуженный тренер России. Бывший главный тренер сборной России по хоккею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перед вами?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Alex\Desktop\unnam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6792"/>
            <a:ext cx="3576306" cy="24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7954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1905 г. это удвоили у собаки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1948 году это взяли  у лягушки для лягушки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1967 это взяли  у человека для человека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вопрос: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это?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Кадр из какого фильма перед вами?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Alex\Desktop\42529219a8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844824"/>
            <a:ext cx="3620192" cy="274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449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Один популярный  в Советском союзе  фильм во время съемок имел рабочее название  «Спагетти по-русски»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название после получил этот фильм?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Alex\Desktop\auto_16-59KMO_152927_00333_1_t218_201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645024"/>
            <a:ext cx="4860032" cy="2731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0076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20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Греки говорили так о необразованном человеке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«Он не умеет ни читать ни _________»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Учтите что к грамотности оно не имеет никакого отношения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Alex\Desktop\Greece_Houses_Sea_Boats_464784_2880x18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717032"/>
            <a:ext cx="345638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1021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Вопрос 21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27584" y="1196752"/>
            <a:ext cx="7704856" cy="4929411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это древнее латинское крылатое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выражение,которое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стало русской поговоркой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Homo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hominis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lupus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045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22: черный ящик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7931224" cy="4857403"/>
          </a:xfrm>
        </p:spPr>
        <p:txBody>
          <a:bodyPr>
            <a:normAutofit fontScale="92500"/>
          </a:bodyPr>
          <a:lstStyle/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черном ящике находится то,  что во время  Второй Мировой войны ЯКОБЫ стали употреблять  пилоты британских ВВС чтобы повысить эффективность  борьбы с немецкими  бомбардировщиками (однако это была дезинформация)</a:t>
            </a:r>
          </a:p>
          <a:p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самом деле британцы  скрывали  новый бортовой радар способный обнаруживать  даже  вражеский бомбардировщик</a:t>
            </a: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дезинформацию поверили и она превратилась в миф. </a:t>
            </a: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все знакомы с этим мифом.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миф дожил до наших дней и что в черном ящике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62295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23 : черный ящик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В черном ящике предмет, который  точно </a:t>
            </a:r>
            <a:r>
              <a:rPr lang="ru-RU" dirty="0"/>
              <a:t>передает  </a:t>
            </a:r>
            <a:r>
              <a:rPr lang="ru-RU" dirty="0" smtClean="0"/>
              <a:t>модель </a:t>
            </a:r>
            <a:r>
              <a:rPr lang="ru-RU" dirty="0" err="1" smtClean="0"/>
              <a:t>Эмпайр-стейт-билдинг</a:t>
            </a:r>
            <a:r>
              <a:rPr lang="ru-RU" dirty="0" smtClean="0"/>
              <a:t>  (небоскрёба, расположенного </a:t>
            </a:r>
            <a:r>
              <a:rPr lang="ru-RU" dirty="0"/>
              <a:t>в Нью-Йорке на острове Манхэттен, на Пятой </a:t>
            </a:r>
            <a:r>
              <a:rPr lang="ru-RU" dirty="0" smtClean="0"/>
              <a:t>авеню)</a:t>
            </a:r>
          </a:p>
          <a:p>
            <a:r>
              <a:rPr lang="ru-RU" dirty="0" smtClean="0"/>
              <a:t>Что в черном ящике?</a:t>
            </a:r>
            <a:endParaRPr lang="ru-RU" dirty="0"/>
          </a:p>
        </p:txBody>
      </p:sp>
      <p:pic>
        <p:nvPicPr>
          <p:cNvPr id="9218" name="Picture 2" descr="C:\Users\Alex\Desktop\280px-Empire_State_Building_from_the_Top_of_the_Roc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456384" cy="432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2436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24 : черный ящик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87624" y="1556792"/>
            <a:ext cx="6486872" cy="4525963"/>
          </a:xfrm>
        </p:spPr>
        <p:txBody>
          <a:bodyPr/>
          <a:lstStyle/>
          <a:p>
            <a:r>
              <a:rPr lang="ru-RU" dirty="0" smtClean="0"/>
              <a:t>Она была построена как временная конструкция, а сейчас  одно из самых знаменитых сооружений в мире</a:t>
            </a:r>
          </a:p>
          <a:p>
            <a:r>
              <a:rPr lang="ru-RU" dirty="0" smtClean="0"/>
              <a:t>во время второй мировой войны французы сломали в ней лифт  чтобы Гитлер не мог воздвигнуть на ней свастику.</a:t>
            </a:r>
          </a:p>
          <a:p>
            <a:r>
              <a:rPr lang="ru-RU" b="1" dirty="0" smtClean="0"/>
              <a:t>Что в черном ящике?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42634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20689"/>
            <a:ext cx="7846640" cy="100811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игры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type="subTitle" idx="1"/>
          </p:nvPr>
        </p:nvSpPr>
        <p:spPr>
          <a:xfrm>
            <a:off x="395536" y="1628800"/>
            <a:ext cx="8496944" cy="4824536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1.Команды отвечают на вопросы ведущего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очереди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2.На обдумывание вопроса дается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минута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правильный ответ команда получает 1 балл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3.Побеждает команда, набравшая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больше баллов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4.У команды есть возможность использовать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 вопрос залу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5.За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подсказки зала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команды будут сниматься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баллы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095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25: черный ящик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787208" cy="4525963"/>
          </a:xfrm>
        </p:spPr>
        <p:txBody>
          <a:bodyPr/>
          <a:lstStyle/>
          <a:p>
            <a:r>
              <a:rPr lang="ru-RU" dirty="0"/>
              <a:t>Алый шелковый платочек Яркий сарафан в цветочек, Упирается рука в деревянные бока. А внутри секреты есть: Может 3, а может 6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Что в черном ящике?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98622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ru-RU" dirty="0"/>
              <a:t>В одной из сказок современного писателя Евгения Клюева заглавный персонаж худел день за днём, пока не умер от полного истощения. Таково было его предназначение.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Назовите </a:t>
            </a:r>
            <a:r>
              <a:rPr lang="ru-RU" b="1" dirty="0"/>
              <a:t>этого персонажа двумя словами</a:t>
            </a:r>
          </a:p>
        </p:txBody>
      </p:sp>
    </p:spTree>
    <p:extLst>
      <p:ext uri="{BB962C8B-B14F-4D97-AF65-F5344CB8AC3E}">
        <p14:creationId xmlns:p14="http://schemas.microsoft.com/office/powerpoint/2010/main" val="22578057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643192" cy="4525963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Этот прибор был изобретен в США в начале 20-х годов. Впервые он начал выпускаться фирмой, до того занимавшейся производством миксеров для коктейлей, и быстро завоевал популярность у значительной части населения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 30-х – 40-х годах появились модели с регулировкой степени нагрева и скорости. А в 60-е годы объем продаж этих приборов резко возрос. Назовите это прибор одним словом, состоящим из одного слога.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05765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9256" cy="4525963"/>
          </a:xfrm>
        </p:spPr>
        <p:txBody>
          <a:bodyPr>
            <a:normAutofit/>
          </a:bodyPr>
          <a:lstStyle/>
          <a:p>
            <a:r>
              <a:rPr lang="ru-RU" dirty="0"/>
              <a:t>Ведущая телепередачи «Орел и Решка» путешествует по разным городам, строго ведя учет расходов. Возможно, самая маленькая ее трата равнялась 10 </a:t>
            </a:r>
            <a:r>
              <a:rPr lang="ru-RU" dirty="0" err="1"/>
              <a:t>евроцентам</a:t>
            </a:r>
            <a:r>
              <a:rPr lang="ru-RU" dirty="0"/>
              <a:t>. Что она сделала с этой суммой?</a:t>
            </a:r>
          </a:p>
        </p:txBody>
      </p:sp>
      <p:pic>
        <p:nvPicPr>
          <p:cNvPr id="10242" name="Picture 2" descr="C:\Users\Alex\Desktop\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861048"/>
            <a:ext cx="3688657" cy="241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557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29.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931224" cy="4525963"/>
          </a:xfrm>
        </p:spPr>
        <p:txBody>
          <a:bodyPr/>
          <a:lstStyle/>
          <a:p>
            <a:r>
              <a:rPr lang="ru-RU" dirty="0"/>
              <a:t>Согласно шутке из КВН, министр финансов Зимбабве, докладывая о плохом экономическом положении страны, старался не улыбаться, чтобы не показать населению это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b="1" dirty="0" smtClean="0"/>
              <a:t> </a:t>
            </a:r>
            <a:r>
              <a:rPr lang="ru-RU" b="1" dirty="0"/>
              <a:t>Назовите это.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3510136" cy="2632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102530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3240360" cy="1143000"/>
          </a:xfrm>
        </p:spPr>
        <p:txBody>
          <a:bodyPr/>
          <a:lstStyle/>
          <a:p>
            <a:r>
              <a:rPr lang="ru-RU" dirty="0" smtClean="0"/>
              <a:t>Вопрос 30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3898776" cy="492941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dirty="0" smtClean="0"/>
              <a:t>В 2013 году на </a:t>
            </a:r>
            <a:r>
              <a:rPr lang="ru-RU" dirty="0" err="1"/>
              <a:t>Вацлавской</a:t>
            </a:r>
            <a:r>
              <a:rPr lang="ru-RU" dirty="0"/>
              <a:t> площади в Праге в знак протеста против российской экспансии был установлен плакат, на котором было написано: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/>
              <a:t>Вчера русские X, сегодня русские Y». </a:t>
            </a:r>
            <a:endParaRPr lang="ru-RU" dirty="0" smtClean="0"/>
          </a:p>
          <a:p>
            <a:pPr algn="just"/>
            <a:r>
              <a:rPr lang="ru-RU" b="1" dirty="0" smtClean="0"/>
              <a:t>Вопрос: Какие </a:t>
            </a:r>
            <a:r>
              <a:rPr lang="ru-RU" b="1" dirty="0"/>
              <a:t>два слова заменены на Х и на Y?</a:t>
            </a:r>
          </a:p>
        </p:txBody>
      </p:sp>
      <p:pic>
        <p:nvPicPr>
          <p:cNvPr id="12291" name="Picture 3" descr="C:\Users\Alex\Desktop\pamyatnik-vaclav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32656"/>
            <a:ext cx="3174912" cy="211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ex\Desktop\IMG_19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77072"/>
            <a:ext cx="3143603" cy="235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Alex\Desktop\e5e04d5510533c3cda515f7877a1a4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4"/>
            <a:ext cx="3252833" cy="2126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7219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/>
              <a:t>О каком великом изобретении этого древнего народа можно сказать, глядя на это изображение?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626" y="1772816"/>
            <a:ext cx="3929814" cy="3816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77494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 этого письма во многом определил писчий материал — глиняная табличка, на которой, пока глина ещё мягкая деревянной палочкой для письма или заострённым тростником выдавливали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каком типе письма идет речь?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45638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4340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33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Какое явление эпохи средних веков представлено перед вами?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836" y="1628800"/>
            <a:ext cx="365316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538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Китайские летописи сообщают, что она  была изобретена в 105 году н. э. </a:t>
            </a:r>
            <a:r>
              <a:rPr lang="ru-RU" dirty="0" err="1"/>
              <a:t>Цай</a:t>
            </a:r>
            <a:r>
              <a:rPr lang="ru-RU" dirty="0"/>
              <a:t> Лунем.</a:t>
            </a:r>
          </a:p>
          <a:p>
            <a:r>
              <a:rPr lang="ru-RU" dirty="0"/>
              <a:t>Вначале её делали из пеньки, а ещё раньше из шёлка, который изготавливали из бракованных коконов шелкопряда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 каком изобретении  идет речь?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88840"/>
            <a:ext cx="309634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41746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00600"/>
          </a:xfrm>
        </p:spPr>
        <p:txBody>
          <a:bodyPr>
            <a:normAutofit/>
          </a:bodyPr>
          <a:lstStyle/>
          <a:p>
            <a:endParaRPr lang="ru-RU" sz="5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Поприветствуем</a:t>
            </a:r>
          </a:p>
          <a:p>
            <a:pPr marL="0" indent="0" algn="ctr">
              <a:buNone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гостей </a:t>
            </a:r>
          </a:p>
          <a:p>
            <a:pPr marL="0" indent="0" algn="ctr">
              <a:buNone/>
            </a:pPr>
            <a:r>
              <a:rPr lang="ru-RU" sz="5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Мероприятия!</a:t>
            </a:r>
            <a:endParaRPr lang="ru-RU" sz="5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6212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075240" cy="4525963"/>
          </a:xfrm>
        </p:spPr>
        <p:txBody>
          <a:bodyPr>
            <a:normAutofit/>
          </a:bodyPr>
          <a:lstStyle/>
          <a:p>
            <a:r>
              <a:rPr lang="ru-RU" dirty="0"/>
              <a:t>Первое упоминание о ней можно найти в древнегреческой пьесе Аристофана «Облака» (424 до н. э.), где с помощью неё добывали огонь.</a:t>
            </a:r>
          </a:p>
          <a:p>
            <a:r>
              <a:rPr lang="ru-RU" dirty="0"/>
              <a:t>Она получила широкое использование примерно в 1280-х годах в Италии и также считается важнейшим нововведением эпохи </a:t>
            </a:r>
            <a:r>
              <a:rPr lang="ru-RU" dirty="0" smtClean="0"/>
              <a:t>средневековья</a:t>
            </a:r>
          </a:p>
          <a:p>
            <a:r>
              <a:rPr lang="ru-RU" dirty="0" smtClean="0"/>
              <a:t>О каком изобретении идет речь?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7341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02832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Перед вами ритуальные врата, устанавливаемые перед святилищами этой древней японской религии, которая основана на анимистических верованиях древних японцев.  Объектами поклонения являются многочисленные божества и духи умерших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О какой религии идет речь?</a:t>
            </a:r>
            <a:endParaRPr lang="ru-RU" b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3816424" cy="4104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3881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Подводим итоги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600201"/>
            <a:ext cx="7704856" cy="233285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Поздравляем команду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победителей</a:t>
            </a:r>
          </a:p>
          <a:p>
            <a:pPr algn="ctr"/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284984"/>
            <a:ext cx="4523655" cy="254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31165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новое о …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интересно…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 ответить на вопрос о 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понял, что…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я могу…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научился…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получилось 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смог…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попробую…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 хочется дополнительно почитать о …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03176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340768"/>
            <a:ext cx="7859216" cy="29523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Слово предоставляется гостям мероприятия</a:t>
            </a:r>
            <a:endParaRPr lang="ru-RU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36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20688"/>
            <a:ext cx="8219256" cy="5505475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Начинаем </a:t>
            </a:r>
          </a:p>
          <a:p>
            <a:pPr marL="0" indent="0"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Игру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lex\Desktop\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56" y="1988840"/>
            <a:ext cx="6948264" cy="390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6848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1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258816" cy="4857403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Древней Греции  эта церемония называлась «посвящение в жрецы», что в латинском языке обозначает «Гадать по полетам птиц»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Удивительно но сегодня эта церемония проводится в большом Кремлевском дворце  Московского кремля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244280" cy="492941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вопрос: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назовите термин обозначающий эту церемонию, и когда она пройдет в следующий раз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Alex\Desktop\что где когда\s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365104"/>
            <a:ext cx="3168352" cy="210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06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4632" cy="237626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2: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Олимпийские игры в древней Греции проводились один раз в 4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852936"/>
            <a:ext cx="7704856" cy="1296144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вопрос: В </a:t>
            </a:r>
            <a:r>
              <a:rPr lang="ru-RU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 год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проводились Олимпийские игры?</a:t>
            </a:r>
          </a:p>
          <a:p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Alex\Desktop\что где когда\Olimpijskie-ig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77072"/>
            <a:ext cx="3035052" cy="224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738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3.</a:t>
            </a:r>
            <a:r>
              <a:rPr lang="vi-V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Марафо́н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36504"/>
          </a:xfrm>
        </p:spPr>
        <p:txBody>
          <a:bodyPr>
            <a:normAutofit fontScale="92500" lnSpcReduction="20000"/>
          </a:bodyPr>
          <a:lstStyle/>
          <a:p>
            <a:r>
              <a:rPr lang="ru-RU" sz="3800" dirty="0" smtClean="0"/>
              <a:t>Эта олимпийская дисциплина была  введена согласно легенде о победе Греков над Персами</a:t>
            </a:r>
          </a:p>
          <a:p>
            <a:endParaRPr lang="ru-RU" sz="3800" dirty="0" smtClean="0"/>
          </a:p>
          <a:p>
            <a:endParaRPr lang="ru-RU" sz="3800" dirty="0"/>
          </a:p>
          <a:p>
            <a:endParaRPr lang="ru-RU" sz="3800" dirty="0" smtClean="0"/>
          </a:p>
          <a:p>
            <a:endParaRPr lang="ru-RU" sz="3800" dirty="0" smtClean="0"/>
          </a:p>
          <a:p>
            <a:r>
              <a:rPr lang="ru-RU" sz="3800" dirty="0" smtClean="0"/>
              <a:t>Сколько километров составляет длина марафонской дистанции?</a:t>
            </a:r>
            <a:endParaRPr lang="ru-RU" sz="3800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010160"/>
            <a:ext cx="3600400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71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 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времена Британского владычества в Индии Британцы смазывали  патроны для пороховых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ружейэтим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веществом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вопрос: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каким веществом были смазаны патроны и почему это привело к восстанию индийских воинов-сипаев?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1422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1381</Words>
  <Application>Microsoft Office PowerPoint</Application>
  <PresentationFormat>Экран (4:3)</PresentationFormat>
  <Paragraphs>163</Paragraphs>
  <Slides>44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Тема Office</vt:lpstr>
      <vt:lpstr>МИНИСТЕРСТВО ОБРАЗОВАНИЯ НИЖЕГОРОДСКОЙ ОБЛАСТИ  И МОЛОДЕЖНОЙ ПОЛИТИКИ ГОСУДАРСТВЕННОЕ БЮДЖЕТНОЕ ОБРАЗОВАТЕЛЬНОЕ УЧРЕЖДЕНИЕ  СРЕДНЕГО ПРОФЕССИОНАЛЬНОГО ОБРАЗОВАНИЯ «НИЖЕГОРОДСКИЙ ГУБЕРНСКИЙ КОЛЛЕДЖ» </vt:lpstr>
      <vt:lpstr>Цель игры: формирование общих компетенций с применением элементов технологии критического мышления </vt:lpstr>
      <vt:lpstr>Правила игры</vt:lpstr>
      <vt:lpstr>Презентация PowerPoint</vt:lpstr>
      <vt:lpstr>Презентация PowerPoint</vt:lpstr>
      <vt:lpstr>Вопрос 1</vt:lpstr>
      <vt:lpstr>вопрос 2:  Олимпийские игры в древней Греции проводились один раз в 4 года</vt:lpstr>
      <vt:lpstr>Вопрос 3. Марафо́н </vt:lpstr>
      <vt:lpstr>Вопрос 4</vt:lpstr>
      <vt:lpstr>Вопрос 5  </vt:lpstr>
      <vt:lpstr>Вопрос 6.</vt:lpstr>
      <vt:lpstr>Вопрос 7.</vt:lpstr>
      <vt:lpstr>Вопрос 8</vt:lpstr>
      <vt:lpstr>Вопрос 9.</vt:lpstr>
      <vt:lpstr>Вопрос 10.</vt:lpstr>
      <vt:lpstr>Вопрос 11 </vt:lpstr>
      <vt:lpstr>Вопрос 12</vt:lpstr>
      <vt:lpstr>Вопрос 13</vt:lpstr>
      <vt:lpstr>Вопрос 14</vt:lpstr>
      <vt:lpstr>Вопрос 15</vt:lpstr>
      <vt:lpstr>Вопрос 16.</vt:lpstr>
      <vt:lpstr>Вопрос 17</vt:lpstr>
      <vt:lpstr>Вопрос 18</vt:lpstr>
      <vt:lpstr>Вопрос 19</vt:lpstr>
      <vt:lpstr>Вопрос 20</vt:lpstr>
      <vt:lpstr>Вопрос 21 </vt:lpstr>
      <vt:lpstr>Вопрос 22: черный ящик</vt:lpstr>
      <vt:lpstr>Вопрос 23 : черный ящик</vt:lpstr>
      <vt:lpstr>Вопрос 24 : черный ящик</vt:lpstr>
      <vt:lpstr>Вопрос 25: черный ящик</vt:lpstr>
      <vt:lpstr>Вопрос 26</vt:lpstr>
      <vt:lpstr>Вопрос 27</vt:lpstr>
      <vt:lpstr>Вопрос 28</vt:lpstr>
      <vt:lpstr>Вопрос 29.</vt:lpstr>
      <vt:lpstr>Вопрос 30</vt:lpstr>
      <vt:lpstr>Вопрос 31</vt:lpstr>
      <vt:lpstr>Вопрос 32</vt:lpstr>
      <vt:lpstr>Вопрос 33</vt:lpstr>
      <vt:lpstr>Вопрос 34</vt:lpstr>
      <vt:lpstr>Вопрос 35</vt:lpstr>
      <vt:lpstr>Вопрос 36</vt:lpstr>
      <vt:lpstr>Подводим итоги </vt:lpstr>
      <vt:lpstr>Рефлексия</vt:lpstr>
      <vt:lpstr>Слово предоставляется гостям мероприятия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МИНИСТЕРСТВО ОБРАЗОВАНИЯ НИЖЕГОРОДСКОЙ ОБЛАСТИ  И МОЛОДЕЖНОЙ ПОЛИТИКИ ГОСУДАРСТВЕННОЕ БЮДЖЕТНОЕ ОБРАЗОВАТЕЛЬНОЕ УЧРЕЖДЕНИЕ  СРЕДНЕГО ПРОФЕССИОНАЛЬНОГО ОБРАЗОВАНИЯ «НИЖЕГОРОДСКИЙ ГУБЕРНСКИЙ КОЛЛЕДЖ» </dc:title>
  <dc:creator>Alex</dc:creator>
  <cp:lastModifiedBy>Alex</cp:lastModifiedBy>
  <cp:revision>66</cp:revision>
  <dcterms:created xsi:type="dcterms:W3CDTF">2019-03-08T19:46:14Z</dcterms:created>
  <dcterms:modified xsi:type="dcterms:W3CDTF">2019-03-12T18:40:28Z</dcterms:modified>
</cp:coreProperties>
</file>