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sldIdLst>
    <p:sldId id="256" r:id="rId2"/>
    <p:sldId id="270" r:id="rId3"/>
    <p:sldId id="265" r:id="rId4"/>
    <p:sldId id="290" r:id="rId5"/>
    <p:sldId id="291" r:id="rId6"/>
    <p:sldId id="264" r:id="rId7"/>
    <p:sldId id="271" r:id="rId8"/>
    <p:sldId id="263" r:id="rId9"/>
    <p:sldId id="272" r:id="rId10"/>
    <p:sldId id="293" r:id="rId11"/>
    <p:sldId id="292" r:id="rId12"/>
    <p:sldId id="289" r:id="rId13"/>
    <p:sldId id="294" r:id="rId14"/>
    <p:sldId id="295" r:id="rId15"/>
    <p:sldId id="28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9" autoAdjust="0"/>
    <p:restoredTop sz="94576" autoAdjust="0"/>
  </p:normalViewPr>
  <p:slideViewPr>
    <p:cSldViewPr>
      <p:cViewPr varScale="1">
        <p:scale>
          <a:sx n="107" d="100"/>
          <a:sy n="107" d="100"/>
        </p:scale>
        <p:origin x="102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466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C3077D-49F2-42FF-9C99-A71E6457414F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EE6ED-A821-4C80-8086-2804290618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C3077D-49F2-42FF-9C99-A71E6457414F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EE6ED-A821-4C80-8086-2804290618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C3077D-49F2-42FF-9C99-A71E6457414F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EE6ED-A821-4C80-8086-2804290618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C3077D-49F2-42FF-9C99-A71E6457414F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EE6ED-A821-4C80-8086-2804290618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C3077D-49F2-42FF-9C99-A71E6457414F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EE6ED-A821-4C80-8086-2804290618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C3077D-49F2-42FF-9C99-A71E6457414F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EE6ED-A821-4C80-8086-2804290618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C3077D-49F2-42FF-9C99-A71E6457414F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EE6ED-A821-4C80-8086-2804290618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C3077D-49F2-42FF-9C99-A71E6457414F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EE6ED-A821-4C80-8086-2804290618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C3077D-49F2-42FF-9C99-A71E6457414F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EE6ED-A821-4C80-8086-2804290618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C3077D-49F2-42FF-9C99-A71E6457414F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EE6ED-A821-4C80-8086-2804290618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C3077D-49F2-42FF-9C99-A71E6457414F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EE6ED-A821-4C80-8086-2804290618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EC3077D-49F2-42FF-9C99-A71E6457414F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3EEE6ED-A821-4C80-8086-2804290618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8229600" cy="232886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 История возникновения куклы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563888" y="5517232"/>
            <a:ext cx="5072608" cy="432048"/>
          </a:xfrm>
        </p:spPr>
        <p:txBody>
          <a:bodyPr/>
          <a:lstStyle/>
          <a:p>
            <a:r>
              <a:rPr lang="ru-RU" sz="1600" dirty="0" smtClean="0">
                <a:solidFill>
                  <a:srgbClr val="7030A0"/>
                </a:solidFill>
              </a:rPr>
              <a:t>Путешествие в прошлое предмета для дошкольников</a:t>
            </a:r>
            <a:endParaRPr lang="ru-RU" sz="1600" dirty="0">
              <a:solidFill>
                <a:srgbClr val="7030A0"/>
              </a:solidFill>
            </a:endParaRPr>
          </a:p>
        </p:txBody>
      </p:sp>
      <p:pic>
        <p:nvPicPr>
          <p:cNvPr id="7" name="Picture 9" descr="http://www.cvk-vityaz.ru/_img/catalog/organizatsiya-prazdnikov/tvorcheskie-master-klassy/doll-making-15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60848"/>
            <a:ext cx="4403812" cy="3302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476672"/>
            <a:ext cx="4500000" cy="6000000"/>
          </a:xfrm>
          <a:prstGeom prst="rect">
            <a:avLst/>
          </a:prstGeom>
        </p:spPr>
      </p:pic>
      <p:pic>
        <p:nvPicPr>
          <p:cNvPr id="2050" name="Picture 2" descr="http://geofotoput.ru/wp-content/uploads/2013/01/DSC_10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5694268" cy="53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75856" y="6093296"/>
            <a:ext cx="143141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музей кукол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34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75656" y="6093296"/>
            <a:ext cx="583264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Современные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куклы Барби,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Братц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Беби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бон.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08720"/>
            <a:ext cx="6706181" cy="499305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52" y="404664"/>
            <a:ext cx="5832648" cy="4536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9834" t="2452" r="15642" b="5954"/>
          <a:stretch/>
        </p:blipFill>
        <p:spPr>
          <a:xfrm>
            <a:off x="3635896" y="1988840"/>
            <a:ext cx="5076162" cy="405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0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1760" y="5949280"/>
            <a:ext cx="426430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</a:rPr>
              <a:t>Куклы похожие </a:t>
            </a:r>
            <a:r>
              <a:rPr lang="ru-RU" b="1" dirty="0">
                <a:solidFill>
                  <a:srgbClr val="0070C0"/>
                </a:solidFill>
                <a:latin typeface="Verdana" panose="020B0604030504040204" pitchFamily="34" charset="0"/>
              </a:rPr>
              <a:t>на младенцев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764704"/>
            <a:ext cx="6706181" cy="4993057"/>
          </a:xfrm>
          <a:prstGeom prst="rect">
            <a:avLst/>
          </a:prstGeom>
        </p:spPr>
      </p:pic>
      <p:pic>
        <p:nvPicPr>
          <p:cNvPr id="1026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6249593" cy="495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08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4176464" cy="43204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>
                <a:solidFill>
                  <a:srgbClr val="0070C0"/>
                </a:solidFill>
              </a:rPr>
              <a:t>Игра </a:t>
            </a:r>
            <a:r>
              <a:rPr lang="ru-RU" sz="1800" dirty="0">
                <a:solidFill>
                  <a:srgbClr val="0070C0"/>
                </a:solidFill>
              </a:rPr>
              <a:t>«Расставь по </a:t>
            </a:r>
            <a:r>
              <a:rPr lang="ru-RU" sz="1800" dirty="0" smtClean="0">
                <a:solidFill>
                  <a:srgbClr val="0070C0"/>
                </a:solidFill>
              </a:rPr>
              <a:t>порядку кукол» </a:t>
            </a:r>
            <a:endParaRPr lang="ru-RU" sz="1800" dirty="0">
              <a:solidFill>
                <a:srgbClr val="0070C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t="1466" r="7332"/>
          <a:stretch/>
        </p:blipFill>
        <p:spPr>
          <a:xfrm>
            <a:off x="3203848" y="4221088"/>
            <a:ext cx="1656185" cy="21602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3901" t="9194" r="20359" b="7788"/>
          <a:stretch/>
        </p:blipFill>
        <p:spPr>
          <a:xfrm>
            <a:off x="1763688" y="980728"/>
            <a:ext cx="1470212" cy="2393577"/>
          </a:xfrm>
          <a:prstGeom prst="rect">
            <a:avLst/>
          </a:prstGeom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3779912" y="6021288"/>
            <a:ext cx="576064" cy="36004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2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http://mypresentation.ru/documents/926c2df2fe7a0deacf9ea102b357cbb0/img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0" t="13676" r="28554" b="3330"/>
          <a:stretch/>
        </p:blipFill>
        <p:spPr bwMode="auto">
          <a:xfrm>
            <a:off x="5076056" y="908720"/>
            <a:ext cx="1734622" cy="245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23076" t="4161"/>
          <a:stretch/>
        </p:blipFill>
        <p:spPr>
          <a:xfrm>
            <a:off x="3419872" y="908720"/>
            <a:ext cx="1778537" cy="32604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37704" t="2875"/>
          <a:stretch/>
        </p:blipFill>
        <p:spPr>
          <a:xfrm>
            <a:off x="4932040" y="3429000"/>
            <a:ext cx="1944216" cy="303120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t="-1814" r="71680"/>
          <a:stretch/>
        </p:blipFill>
        <p:spPr>
          <a:xfrm>
            <a:off x="6876256" y="1700808"/>
            <a:ext cx="1955707" cy="4606458"/>
          </a:xfrm>
          <a:prstGeom prst="rect">
            <a:avLst/>
          </a:prstGeom>
        </p:spPr>
      </p:pic>
      <p:sp>
        <p:nvSpPr>
          <p:cNvPr id="20" name="Блок-схема: альтернативный процесс 19"/>
          <p:cNvSpPr/>
          <p:nvPr/>
        </p:nvSpPr>
        <p:spPr>
          <a:xfrm>
            <a:off x="3923928" y="3140968"/>
            <a:ext cx="576064" cy="36004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6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2339752" y="3068960"/>
            <a:ext cx="576064" cy="36004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4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5940152" y="2996952"/>
            <a:ext cx="576064" cy="36004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5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3" name="Блок-схема: альтернативный процесс 22"/>
          <p:cNvSpPr/>
          <p:nvPr/>
        </p:nvSpPr>
        <p:spPr>
          <a:xfrm>
            <a:off x="5580112" y="6093296"/>
            <a:ext cx="576064" cy="36004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7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7452320" y="5949280"/>
            <a:ext cx="576064" cy="36004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8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1844824"/>
            <a:ext cx="1585097" cy="3084843"/>
          </a:xfrm>
          <a:prstGeom prst="rect">
            <a:avLst/>
          </a:prstGeom>
        </p:spPr>
      </p:pic>
      <p:sp>
        <p:nvSpPr>
          <p:cNvPr id="25" name="Блок-схема: альтернативный процесс 24"/>
          <p:cNvSpPr/>
          <p:nvPr/>
        </p:nvSpPr>
        <p:spPr>
          <a:xfrm>
            <a:off x="1043608" y="4077072"/>
            <a:ext cx="576064" cy="36004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1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1680" y="3501008"/>
            <a:ext cx="1639848" cy="3020024"/>
          </a:xfrm>
          <a:prstGeom prst="rect">
            <a:avLst/>
          </a:prstGeom>
        </p:spPr>
      </p:pic>
      <p:sp>
        <p:nvSpPr>
          <p:cNvPr id="12" name="Блок-схема: альтернативный процесс 11"/>
          <p:cNvSpPr/>
          <p:nvPr/>
        </p:nvSpPr>
        <p:spPr>
          <a:xfrm>
            <a:off x="2627784" y="5733256"/>
            <a:ext cx="576064" cy="4320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3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8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96752"/>
            <a:ext cx="8230313" cy="4523624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1628800"/>
            <a:ext cx="3520633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628800"/>
            <a:ext cx="3672408" cy="4126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187624" y="1268760"/>
            <a:ext cx="669674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в куклы - это очень занимательное и увлекательное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занятие.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0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772816"/>
            <a:ext cx="7848872" cy="14773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</a:rPr>
              <a:t>Используемая литература:</a:t>
            </a:r>
          </a:p>
          <a:p>
            <a:r>
              <a:rPr lang="ru-RU" dirty="0" err="1" smtClean="0">
                <a:solidFill>
                  <a:srgbClr val="111111"/>
                </a:solidFill>
                <a:latin typeface="Arial" panose="020B0604020202020204" pitchFamily="34" charset="0"/>
              </a:rPr>
              <a:t>Дыбина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О. В. </a:t>
            </a:r>
            <a:r>
              <a:rPr lang="ru-RU" i="1" dirty="0">
                <a:solidFill>
                  <a:srgbClr val="111111"/>
                </a:solidFill>
                <a:latin typeface="Arial" panose="020B0604020202020204" pitchFamily="34" charset="0"/>
              </a:rPr>
              <a:t>«Что было бы…»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, </a:t>
            </a:r>
            <a:endParaRPr lang="ru-RU" dirty="0" smtClean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Алешина 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Н. В. </a:t>
            </a:r>
            <a:r>
              <a:rPr lang="ru-RU" i="1" dirty="0">
                <a:solidFill>
                  <a:srgbClr val="111111"/>
                </a:solidFill>
                <a:latin typeface="Arial" panose="020B0604020202020204" pitchFamily="34" charset="0"/>
              </a:rPr>
              <a:t>«Ознакомление дошкольников с окружающим»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 М. 2009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Л.М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. Широкова «Народные игрушки»,- М «Рассвет»,2004 г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Народная 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кукла: [Электронный ресурс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] // </a:t>
            </a:r>
            <a:r>
              <a:rPr lang="ru-RU" dirty="0" err="1" smtClean="0">
                <a:solidFill>
                  <a:srgbClr val="111111"/>
                </a:solidFill>
                <a:latin typeface="Arial" panose="020B0604020202020204" pitchFamily="34" charset="0"/>
              </a:rPr>
              <a:t>vedjena.gallery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</a:rPr>
              <a:t>.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64704"/>
            <a:ext cx="7272808" cy="5405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257" y="313674"/>
            <a:ext cx="4767485" cy="623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779912" y="5949280"/>
            <a:ext cx="163538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Кукла - полено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052736"/>
            <a:ext cx="6624736" cy="4931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659" t="2858" r="15031" b="4527"/>
          <a:stretch/>
        </p:blipFill>
        <p:spPr>
          <a:xfrm>
            <a:off x="3419872" y="1196752"/>
            <a:ext cx="2448272" cy="476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Первые куклы были очень простыми, но всё равно их старались сделать похожими на людей</a:t>
            </a:r>
            <a:r>
              <a:rPr lang="ru-RU" sz="2800" dirty="0">
                <a:solidFill>
                  <a:srgbClr val="0070C0"/>
                </a:solidFill>
              </a:rPr>
              <a:t>. </a:t>
            </a:r>
            <a:br>
              <a:rPr lang="ru-RU" sz="2800" dirty="0">
                <a:solidFill>
                  <a:srgbClr val="0070C0"/>
                </a:solidFill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729508"/>
            <a:ext cx="6703257" cy="498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60648"/>
            <a:ext cx="3888432" cy="55392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63888" y="5805264"/>
            <a:ext cx="157600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i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i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тригушка</a:t>
            </a:r>
            <a:r>
              <a:rPr lang="ru-RU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7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5805264"/>
            <a:ext cx="229267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ымковская игрушка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5805264"/>
            <a:ext cx="2693173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i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Филимоновская</a:t>
            </a:r>
            <a:r>
              <a:rPr lang="ru-RU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игрушка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71600" y="476672"/>
            <a:ext cx="6703257" cy="498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3725" t="23137" r="39412" b="11373"/>
          <a:stretch/>
        </p:blipFill>
        <p:spPr>
          <a:xfrm>
            <a:off x="4644008" y="332656"/>
            <a:ext cx="2880320" cy="5266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832" t="4222" r="16632" b="8202"/>
          <a:stretch/>
        </p:blipFill>
        <p:spPr>
          <a:xfrm>
            <a:off x="1331640" y="404664"/>
            <a:ext cx="2808312" cy="5175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295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836712"/>
            <a:ext cx="6703257" cy="49898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798" t="5698" r="10983"/>
          <a:stretch/>
        </p:blipFill>
        <p:spPr>
          <a:xfrm>
            <a:off x="2771800" y="836712"/>
            <a:ext cx="3117219" cy="4691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5949280"/>
            <a:ext cx="4072481" cy="4938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83" y="1017823"/>
            <a:ext cx="7669433" cy="4822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43808" y="5733256"/>
            <a:ext cx="282763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Первая матрешка на Руси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3848" y="6021288"/>
            <a:ext cx="260462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Современная 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матрешка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3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43608" y="908720"/>
            <a:ext cx="6703257" cy="498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052736"/>
            <a:ext cx="6413548" cy="44992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14711" r="345" b="14387"/>
          <a:stretch/>
        </p:blipFill>
        <p:spPr>
          <a:xfrm>
            <a:off x="683568" y="836712"/>
            <a:ext cx="7543504" cy="523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836712"/>
            <a:ext cx="6706181" cy="49930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404664"/>
            <a:ext cx="3960440" cy="59095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332656"/>
            <a:ext cx="3888432" cy="598463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123728" y="6021288"/>
            <a:ext cx="429162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Первая 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фарфоровая кукла-младенец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3970" t="6909" r="1673" b="6750"/>
          <a:stretch/>
        </p:blipFill>
        <p:spPr>
          <a:xfrm>
            <a:off x="1331640" y="332656"/>
            <a:ext cx="6239722" cy="612068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555776" y="6093296"/>
            <a:ext cx="3752566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Современные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фарфоровые куклы</a:t>
            </a:r>
            <a:endParaRPr lang="ru-RU" sz="1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124744"/>
            <a:ext cx="6706181" cy="49930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740" t="9853" r="2406"/>
          <a:stretch/>
        </p:blipFill>
        <p:spPr>
          <a:xfrm>
            <a:off x="539552" y="332656"/>
            <a:ext cx="5472608" cy="6210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3312" t="3176" r="20579" b="2668"/>
          <a:stretch/>
        </p:blipFill>
        <p:spPr>
          <a:xfrm>
            <a:off x="5364088" y="332656"/>
            <a:ext cx="3347474" cy="6120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779912" y="6165304"/>
            <a:ext cx="215353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Кукла из пластика</a:t>
            </a:r>
            <a:endParaRPr lang="ru-RU" sz="1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klen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klen</Template>
  <TotalTime>626</TotalTime>
  <Words>93</Words>
  <Application>Microsoft Office PowerPoint</Application>
  <PresentationFormat>Экран (4:3)</PresentationFormat>
  <Paragraphs>30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Verdana</vt:lpstr>
      <vt:lpstr>klen</vt:lpstr>
      <vt:lpstr> История возникновения куклы</vt:lpstr>
      <vt:lpstr>Презентация PowerPoint</vt:lpstr>
      <vt:lpstr>Первые куклы были очень простыми, но всё равно их старались сделать похожими на людей.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«Расставь по порядку кукол»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возникновения куклы</dc:title>
  <dc:creator>margo</dc:creator>
  <cp:lastModifiedBy>DNA7 X64</cp:lastModifiedBy>
  <cp:revision>87</cp:revision>
  <dcterms:created xsi:type="dcterms:W3CDTF">2013-02-17T18:07:35Z</dcterms:created>
  <dcterms:modified xsi:type="dcterms:W3CDTF">2018-11-11T14:58:32Z</dcterms:modified>
</cp:coreProperties>
</file>