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729047"/>
            <a:ext cx="8587694" cy="321702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как дидактическое пособие при обучение детей основам экологии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Temp\Rar$DIa0.745\20190204_09262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2" t="19402" r="31017" b="18731"/>
          <a:stretch/>
        </p:blipFill>
        <p:spPr bwMode="auto">
          <a:xfrm rot="5400000">
            <a:off x="722399" y="1154257"/>
            <a:ext cx="4828540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User\AppData\Local\Temp\Rar$DIa0.905\20190204_09265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t="12995" r="32150" b="19820"/>
          <a:stretch/>
        </p:blipFill>
        <p:spPr bwMode="auto">
          <a:xfrm rot="5400000">
            <a:off x="4652342" y="3012602"/>
            <a:ext cx="3780154" cy="2892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AppData\Local\Temp\Rar$DIa0.174\20190204_09270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r="43682" b="13789"/>
          <a:stretch/>
        </p:blipFill>
        <p:spPr bwMode="auto">
          <a:xfrm rot="5400000">
            <a:off x="7638645" y="1256754"/>
            <a:ext cx="4621297" cy="3221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67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Temp\Rar$DIa0.880\20190204_09282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4" r="32356" b="17449"/>
          <a:stretch/>
        </p:blipFill>
        <p:spPr bwMode="auto">
          <a:xfrm rot="5400000">
            <a:off x="485299" y="1900890"/>
            <a:ext cx="5153112" cy="2714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User\AppData\Local\Temp\Rar$DIa0.241\20190204_09295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2" r="37916" b="15253"/>
          <a:stretch/>
        </p:blipFill>
        <p:spPr bwMode="auto">
          <a:xfrm rot="5400000">
            <a:off x="4063670" y="2888545"/>
            <a:ext cx="5012312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AppData\Local\Temp\Rar$DIa0.009\20190204_09302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4" r="14029" b="17816"/>
          <a:stretch/>
        </p:blipFill>
        <p:spPr bwMode="auto">
          <a:xfrm rot="5400000">
            <a:off x="7592507" y="1809625"/>
            <a:ext cx="4953606" cy="2697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443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Temp\Rar$DIa0.557\20190204_0931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54" b="16901"/>
          <a:stretch/>
        </p:blipFill>
        <p:spPr bwMode="auto">
          <a:xfrm rot="5400000">
            <a:off x="84643" y="1887382"/>
            <a:ext cx="5377208" cy="3348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User\AppData\Local\Temp\Rar$DIa0.120\20190204_09311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0" r="16289" b="4443"/>
          <a:stretch/>
        </p:blipFill>
        <p:spPr bwMode="auto">
          <a:xfrm rot="5400000">
            <a:off x="3838314" y="2523780"/>
            <a:ext cx="5310706" cy="3122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AppData\Local\Temp\Rar$DIa0.067\20190204_09311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2" r="22976" b="9385"/>
          <a:stretch/>
        </p:blipFill>
        <p:spPr bwMode="auto">
          <a:xfrm rot="5400000">
            <a:off x="7598397" y="2052684"/>
            <a:ext cx="5377205" cy="3017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858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-839585"/>
            <a:ext cx="7116341" cy="658368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 Бизиборд не имеет каких то возрастных ограничений. Заниматься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до самой школы, тренируя навыки, которые пригодятся в быту и развивая зоны мозга, отвечающие за речь. В процессе игры 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учатся самостоятельно решать различные задачи и проблемные ситуации, видят свои ошибки, стараются их исправить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91542" y="28730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0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982" y="624109"/>
            <a:ext cx="9883629" cy="532780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В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наши дни, когда мир находится на грани экологической катастрофы, экологическое воспитание, как никогда, является одной из актуальнейших проблем современности. Чтобы сохранить природу на планете, нужны образованные люди. И первые основы экологической культуры должны закладываться нами – дошкольными работниками.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  В 2018-2019 учебного года, предусмотрено агротехнологическое образование детей дошкольного возраста. В подпрограмму «Росток», с этого года включены пункты реализуемые на уровне дошкольного образования. БДОУ «Детский сад «Нефтяник» г. Тары», в рамках подпрограммы «Росток» становится опорной площадкой по экологическому образованию дошкольников.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4179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2052" y="624109"/>
            <a:ext cx="9642560" cy="5627061"/>
          </a:xfrm>
        </p:spPr>
        <p:txBody>
          <a:bodyPr>
            <a:normAutofit fontScale="90000"/>
          </a:bodyPr>
          <a:lstStyle/>
          <a:p>
            <a:pPr lvl="0" defTabSz="914400">
              <a:lnSpc>
                <a:spcPct val="150000"/>
              </a:lnSpc>
              <a:spcBef>
                <a:spcPts val="700"/>
              </a:spcBef>
              <a:buClr>
                <a:srgbClr val="171312"/>
              </a:buClr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Бизиборд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это развивающая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доска (стенд, модуль) со всевозможными кнопками, выключателями, щеколдами, крючками и прочими маленькими «опасностями», которые ребенку трогать обычно запрещено. Кроме этого, доску могут дополнять игрушки или предметы разной формы, цвета и фактуры: то, что можно трогать, жать, переключать. Все это должно быть надежнейшим образом закреплено на полотне доски, чтобы игра для малышей стала безопасной.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Такие доски можно купить в магазинах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игрушик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Но можно изготовить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бизиборд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ещё и с определенной направленностью и дополнительной функцией.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Например для формирования первоначальных представлений по природному миру у младших дошкольников.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Сегодня мы представляем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бизиборд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изготовленный воспитателями совместно с родителями. </a:t>
            </a:r>
            <a:r>
              <a:rPr 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помощи </a:t>
            </a:r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данного </a:t>
            </a:r>
            <a:r>
              <a:rPr lang="ru-RU" sz="20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бизиборда</a:t>
            </a:r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дети в игровой форме легко учатся определять функциональное назначение предметов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9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39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Pictures\бизиборд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r="8539"/>
          <a:stretch/>
        </p:blipFill>
        <p:spPr bwMode="auto">
          <a:xfrm>
            <a:off x="1604356" y="981519"/>
            <a:ext cx="9401695" cy="5644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4356" y="58189"/>
            <a:ext cx="9908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включает в себя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элементов :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липучки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щеколда, шпингалет,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крючек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шнуровка, молния, мебельный замочек с ключиком.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68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Pictures\милена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t="6218" r="15464" b="29148"/>
          <a:stretch/>
        </p:blipFill>
        <p:spPr bwMode="auto">
          <a:xfrm>
            <a:off x="1882139" y="864524"/>
            <a:ext cx="4377345" cy="5203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User\Downloads\милена 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3" r="6112" b="37501"/>
          <a:stretch/>
        </p:blipFill>
        <p:spPr bwMode="auto">
          <a:xfrm>
            <a:off x="6658495" y="1197034"/>
            <a:ext cx="4862945" cy="4206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04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Temp\Rar$DIa1.855\20190204_09182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33313" r="36372"/>
          <a:stretch/>
        </p:blipFill>
        <p:spPr bwMode="auto">
          <a:xfrm rot="5400000">
            <a:off x="671053" y="615141"/>
            <a:ext cx="3859386" cy="2928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AppData\Local\Temp\Rar$DIa0.431\20190204_09190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25259" r="39357"/>
          <a:stretch/>
        </p:blipFill>
        <p:spPr bwMode="auto">
          <a:xfrm rot="5400000">
            <a:off x="4674986" y="2051196"/>
            <a:ext cx="3780040" cy="2963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AppData\Local\Temp\Rar$DIa0.026\20190204_09191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29652" r="41836" b="-732"/>
          <a:stretch/>
        </p:blipFill>
        <p:spPr bwMode="auto">
          <a:xfrm rot="5400000">
            <a:off x="8579268" y="2957324"/>
            <a:ext cx="3650760" cy="2965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64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Temp\Rar$DIa0.419\20190204_09220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6" r="34724" b="17999"/>
          <a:stretch/>
        </p:blipFill>
        <p:spPr bwMode="auto">
          <a:xfrm rot="5400000">
            <a:off x="1373030" y="2310119"/>
            <a:ext cx="4544809" cy="2451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User\AppData\Local\Temp\Rar$DIa0.782\20190204_092217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12082" r="37916" b="7138"/>
          <a:stretch/>
        </p:blipFill>
        <p:spPr bwMode="auto">
          <a:xfrm rot="5400000">
            <a:off x="6366106" y="1385395"/>
            <a:ext cx="5318759" cy="3761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53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Temp\Rar$DIa0.576\20190204_09231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6" r="39151" b="22026"/>
          <a:stretch/>
        </p:blipFill>
        <p:spPr bwMode="auto">
          <a:xfrm rot="5400000">
            <a:off x="388533" y="2250670"/>
            <a:ext cx="5629275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User\AppData\Local\Temp\Rar$DIa0.748\20190204_09242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0" r="22574" b="7565"/>
          <a:stretch/>
        </p:blipFill>
        <p:spPr bwMode="auto">
          <a:xfrm rot="5400000">
            <a:off x="5871558" y="1759529"/>
            <a:ext cx="6320440" cy="3499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48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AppData\Local\Temp\Rar$DIa0.520\20190204_09252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6" r="22163"/>
          <a:stretch/>
        </p:blipFill>
        <p:spPr bwMode="auto">
          <a:xfrm rot="5400000">
            <a:off x="3208715" y="1396543"/>
            <a:ext cx="5311828" cy="3715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63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326</TotalTime>
  <Words>111</Words>
  <Application>Microsoft Office PowerPoint</Application>
  <PresentationFormat>Широкоэкранный</PresentationFormat>
  <Paragraphs>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Times New Roman</vt:lpstr>
      <vt:lpstr>Wingdings 3</vt:lpstr>
      <vt:lpstr>Легкий дым</vt:lpstr>
      <vt:lpstr>Использование бизиборда , как дидактическое пособие при обучение детей основам экологии </vt:lpstr>
      <vt:lpstr> В наши дни, когда мир находится на грани экологической катастрофы, экологическое воспитание, как никогда, является одной из актуальнейших проблем современности. Чтобы сохранить природу на планете, нужны образованные люди. И первые основы экологической культуры должны закладываться нами – дошкольными работниками.    В 2018-2019 учебного года, предусмотрено агротехнологическое образование детей дошкольного возраста. В подпрограмму «Росток», с этого года включены пункты реализуемые на уровне дошкольного образования. БДОУ «Детский сад «Нефтяник» г. Тары», в рамках подпрограммы «Росток» становится опорной площадкой по экологическому образованию дошкольников. </vt:lpstr>
      <vt:lpstr>Бизиборд –  это развивающая доска (стенд, модуль) со всевозможными кнопками, выключателями, щеколдами, крючками и прочими маленькими «опасностями», которые ребенку трогать обычно запрещено. Кроме этого, доску могут дополнять игрушки или предметы разной формы, цвета и фактуры: то, что можно трогать, жать, переключать. Все это должно быть надежнейшим образом закреплено на полотне доски, чтобы игра для малышей стала безопасной. Такие доски можно купить в магазинах игрушик. Но можно изготовить бизиборд ещё и с определенной направленностью и дополнительной функцией. Например для формирования первоначальных представлений по природному миру у младших дошкольников. Сегодня мы представляем бизиборд, изготовленный воспитателями совместно с родителями. При помощи  данного бизиборда дети в игровой форме легко учатся определять функциональное назначение предметов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Доска Бизиборд не имеет каких то возрастных ограничений. Заниматься бизибордом можно до самой школы, тренируя навыки, которые пригодятся в быту и развивая зоны мозга, отвечающие за речь. В процессе игры с бизибордом дети учатся самостоятельно решать различные задачи и проблемные ситуации, видят свои ошибки, стараются их исправить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БИЗИБОРД</dc:title>
  <dc:creator>User</dc:creator>
  <cp:lastModifiedBy>User</cp:lastModifiedBy>
  <cp:revision>16</cp:revision>
  <dcterms:created xsi:type="dcterms:W3CDTF">2019-02-05T12:09:42Z</dcterms:created>
  <dcterms:modified xsi:type="dcterms:W3CDTF">2019-03-12T13:41:18Z</dcterms:modified>
</cp:coreProperties>
</file>