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img_url=http://ru-an.info/2010/2010_12_04_930683.jpg&amp;uinfo=ww-1263-wh-929-fw-0-fh-598-pd-1&amp;text=%D1%88%D0%B0%D1%85%D0%BC%D0%B0%D1%82%D1%8B%20%D1%84%D0%BE%D1%82%D0%BE&amp;noreask=1&amp;pos=1&amp;lr=192&amp;rpt=simag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source=wiz&amp;fp=0&amp;img_url=http://stat19.privet.ru/lr/0d0db5e738f4da85840e4a75f7116cf0&amp;uinfo=ww-1263-wh-929-fw-0-fh-598-pd-1&amp;text=%D1%88%D0%B0%D1%85%D0%BC%D0%B0%D1%82%D1%8B%20%D1%84%D0%BE%D1%82%D0%BE&amp;noreask=1&amp;pos=0&amp;lr=192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fp=0&amp;img_url=http://avatars.fyre.co/a/1/40c124455a9fc682d9d4869fcf8345d2/50.jpg&amp;uinfo=ww-1263-wh-929-fw-0-fh-598-pd-1&amp;text=%D0%BA%D1%83%D0%B1%D0%B8%D0%BA%20%D1%80%D1%83%D0%B1%D0%B8%D0%BA%D0%B0%20%D1%84%D0%BE%D1%82%D0%BE&amp;noreask=1&amp;pos=9&amp;lr=192&amp;rpt=simage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2&amp;img_url=http://prv2.lori-images.net/tsirkul-0001502714-preview.jpg&amp;uinfo=ww-1263-wh-929-fw-1038-fh-598-pd-1&amp;p=2&amp;text=%D1%86%D0%B8%D1%80%D0%BA%D1%83%D0%BB%D1%8C%20%D1%84%D0%BE%D1%82%D0%BE&amp;noreask=1&amp;pos=73&amp;rpt=simage&amp;lr=192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fp=1&amp;img_url=http://sharomdarom.ru/image/cache/data/kanstovar/IMG_8716-500x500.jpg&amp;uinfo=ww-1263-wh-929-fw-1038-fh-598-pd-1&amp;p=1&amp;text=%D1%86%D0%B8%D1%80%D0%BA%D1%83%D0%BB%D1%8C%20%D1%84%D0%BE%D1%82%D0%BE&amp;noreask=1&amp;pos=31&amp;rpt=simage&amp;lr=1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3&amp;img_url=http://www.babylessons.ru/wp-content/uploads/2010/06/78.jpg&amp;uinfo=ww-1263-wh-929-fw-1038-fh-598-pd-1&amp;p=3&amp;text=%D1%81%D0%BE%D0%BB%D0%BD%D0%B5%D1%87%D0%BD%D1%8B%D0%B5%20%D1%87%D0%B0%D1%81%D1%8B%20%D1%84%D0%BE%D1%82%D0%BE&amp;noreask=1&amp;pos=91&amp;rpt=simage&amp;lr=192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fp=0&amp;img_url=http://img0.liveinternet.ru/images/attach/b/3/41/732/41732392_atomic_watches_03.jpg&amp;uinfo=ww-1263-wh-929-fw-0-fh-598-pd-1&amp;text=%D1%87%D0%B0%D1%81%D1%8B%20%D1%84%D0%BE%D1%82%D0%BE&amp;noreask=1&amp;pos=0&amp;lr=192&amp;rpt=s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«Математический детектив»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«Каменская ООШ»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учитель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математики Ковалева О.А.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/>
              <a:t> Что такое детектив? Толковый словарь дает пояснения: ДЕТЕКТИВ (англ. </a:t>
            </a:r>
            <a:r>
              <a:rPr lang="ru-RU" dirty="0" err="1" smtClean="0"/>
              <a:t>detective</a:t>
            </a:r>
            <a:r>
              <a:rPr lang="ru-RU" dirty="0" smtClean="0"/>
              <a:t> — раскрытие) — специалист по расследованию уголовных преступлений; агент сыскной полиции, сыщик. ДЕТЕКТИВНАЯ ЛИТЕРАТУРА — проза о расследовании и «разгадке» преступления. Родоначальник детективной литературы — американский писатель Эдгар По. Сегодня мы с вами станем участниками необычного математического детектива. </a:t>
            </a:r>
            <a:endParaRPr lang="ru-RU" dirty="0"/>
          </a:p>
        </p:txBody>
      </p:sp>
      <p:pic>
        <p:nvPicPr>
          <p:cNvPr id="5" name="Содержимое 4" descr="http://img693.imageshack.us/img693/1280/conan5png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182" y="1600200"/>
            <a:ext cx="3130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«Очная ставка»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Математик должен быть поэтом в душе.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Математика - царица наук, а арифметика - царица математики.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Нельзя быть настоящим математиком, не будучи немного поэтом.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Математика - это язык, на котором говорят все точные науки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Вдохновение нужно в геометрии не меньше, чем в поэзии.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Слеп физик без математики.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Великая книга природы написана математическими символами.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Разве ты не заметил, что способный к математике изощрен во всех науках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Полет - это математика.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038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С. Ковалевская</a:t>
            </a:r>
          </a:p>
          <a:p>
            <a:pPr>
              <a:buNone/>
            </a:pPr>
            <a:r>
              <a:rPr lang="ru-RU" dirty="0" smtClean="0"/>
              <a:t>2.  К. Гаусс</a:t>
            </a:r>
          </a:p>
          <a:p>
            <a:pPr>
              <a:buNone/>
            </a:pPr>
            <a:r>
              <a:rPr lang="ru-RU" dirty="0" smtClean="0"/>
              <a:t>3. К. Вейерштрасс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Н. Лобачевский</a:t>
            </a:r>
          </a:p>
          <a:p>
            <a:pPr>
              <a:buNone/>
            </a:pPr>
            <a:r>
              <a:rPr lang="ru-RU" dirty="0" smtClean="0"/>
              <a:t>5. А. Пушкин</a:t>
            </a:r>
          </a:p>
          <a:p>
            <a:pPr>
              <a:buNone/>
            </a:pPr>
            <a:r>
              <a:rPr lang="ru-RU" dirty="0" smtClean="0"/>
              <a:t>6.М. Ломоносов</a:t>
            </a:r>
          </a:p>
          <a:p>
            <a:pPr>
              <a:buNone/>
            </a:pPr>
            <a:r>
              <a:rPr lang="ru-RU" dirty="0" smtClean="0"/>
              <a:t>7. Г. Галилей    </a:t>
            </a:r>
          </a:p>
          <a:p>
            <a:pPr>
              <a:buNone/>
            </a:pPr>
            <a:r>
              <a:rPr lang="ru-RU" dirty="0" smtClean="0"/>
              <a:t>8. Платон           </a:t>
            </a:r>
          </a:p>
          <a:p>
            <a:pPr>
              <a:buNone/>
            </a:pPr>
            <a:r>
              <a:rPr lang="ru-RU" dirty="0" smtClean="0"/>
              <a:t>9. В. Чкалов</a:t>
            </a:r>
          </a:p>
          <a:p>
            <a:endParaRPr lang="ru-RU" dirty="0"/>
          </a:p>
        </p:txBody>
      </p:sp>
      <p:pic>
        <p:nvPicPr>
          <p:cNvPr id="5" name="Рисунок 4" descr="http://www.ac-nancy-metz.fr/IA57/ELEMSCYCHAZELLES/wp-content/uploads/2010/02/sherlock_holmes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81400"/>
            <a:ext cx="1752599" cy="30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№ 6</a:t>
            </a:r>
            <a:br>
              <a:rPr lang="ru-RU" dirty="0" smtClean="0"/>
            </a:br>
            <a:r>
              <a:rPr lang="ru-RU" dirty="0" smtClean="0"/>
              <a:t>«Следственный эксперимент»</a:t>
            </a:r>
            <a:endParaRPr lang="ru-RU" dirty="0"/>
          </a:p>
        </p:txBody>
      </p:sp>
      <p:pic>
        <p:nvPicPr>
          <p:cNvPr id="4" name="Содержимое 3" descr="http://sferauslug.ru/user/images/guest/ad_56707_ima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81969"/>
            <a:ext cx="4419600" cy="44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Шахматы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273050"/>
            <a:ext cx="4724400" cy="585311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Шахматы – символ мудрости и справедливости, считали еще в древности. До сих пор спорят, что такое шахматы – искусство, спорт или игра? Для кого-то это труд, для кого-то это отдых. Однако очевидно, что для игры в шахматы нужны воля, упорство, настойчивость в достижении цели, хорошая память, логическое мышление и , несомненно, талант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4-tub-ru.yandex.net/i?id=353584387-0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372567424-71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Кубик </a:t>
            </a:r>
            <a:r>
              <a:rPr lang="ru-RU" sz="2800" dirty="0" err="1" smtClean="0"/>
              <a:t>Рубика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Преподаватель архитектуры из Будапешта Эрне </a:t>
            </a:r>
            <a:r>
              <a:rPr lang="ru-RU" sz="2400" dirty="0" err="1" smtClean="0"/>
              <a:t>Рубик</a:t>
            </a:r>
            <a:r>
              <a:rPr lang="ru-RU" sz="2400" dirty="0" smtClean="0"/>
              <a:t> придумал эту игру для развития пространственного воображения студентов. Одно время увлечение кубиком было всеобщим. В 1982 году проходил чемпионат мира по собиранию кубика.  Лучшее время сборки в 1982 г – 23секунды, в 2013 г – 5, 83 секунды. Теоретически собрать кубик из любого положения можно не более, чем  за 23 хода.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4-tub-ru.yandex.net/i?id=3501944-33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8956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Циркуль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Существует легенда о греческом изобретателе Дедале и его племяннике, очень талантливом юноше, который придумал гончарный круг, первую в мире пилу и циркуль. За это он поплатился своей жизнью, так как завистливый дядя столкнул его с высокого городского вала.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2-tub-ru.yandex.net/i?id=340587951-6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76736921-13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862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Часы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Самые первые часы на земле – солнечные. Греческий философ Платон изобрел первый будильник и школьный звонок. Водяные часы, или клепсидры, состояли из двух сосудов. В первый наливали воду, вытекая она вытесняла воздух из второго сосуда. Воздух по трубке устремлялся к флейте, она начинала звучать и дети бежали на урок, услышав звуковой сигнал.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4-tub-ru.yandex.net/i?id=809341734-63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9367975-30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25387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 ! </a:t>
            </a:r>
            <a:endParaRPr lang="ru-RU" dirty="0"/>
          </a:p>
        </p:txBody>
      </p:sp>
      <p:pic>
        <p:nvPicPr>
          <p:cNvPr id="4" name="Содержимое 3" descr="http://comps.canstockphoto.com/can-stock-photo_csp656328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3514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7432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Агентство математического универсального розыска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4191000" cy="1752600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/>
              <a:t>«А –МУР»</a:t>
            </a:r>
          </a:p>
          <a:p>
            <a:endParaRPr lang="ru-RU" sz="7200" dirty="0"/>
          </a:p>
        </p:txBody>
      </p:sp>
      <p:pic>
        <p:nvPicPr>
          <p:cNvPr id="4" name="Рисунок 3" descr="http://www.ecboe.org/cms/lib6/AL01000791/Centricity/Domain/1148/dt7_kids1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9998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Конкурс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          Тест на профессиональную                           пригодность.</a:t>
            </a:r>
          </a:p>
          <a:p>
            <a:pPr>
              <a:buNone/>
            </a:pPr>
            <a:endParaRPr lang="ru-RU" sz="4800" dirty="0"/>
          </a:p>
        </p:txBody>
      </p:sp>
      <p:pic>
        <p:nvPicPr>
          <p:cNvPr id="4" name="Рисунок 3" descr="http://theagrireporter.com/wp-content/uploads/2013/08/Investigating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6.hostingkartinok.com/uploads/images/2013/03/d0a4f1e08575b3d6a1ff910031d112f1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Конкурс № 2  «Фоторобот»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715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wappiesontour.nl/images/carroussel_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№ 3.</a:t>
            </a:r>
            <a:br>
              <a:rPr lang="ru-RU" dirty="0" smtClean="0"/>
            </a:br>
            <a:r>
              <a:rPr lang="ru-RU" dirty="0" smtClean="0"/>
              <a:t>Опознание личности.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Фамилия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Эйлер</a:t>
            </a:r>
          </a:p>
          <a:p>
            <a:pPr>
              <a:buNone/>
            </a:pPr>
            <a:r>
              <a:rPr lang="ru-RU" dirty="0" smtClean="0"/>
              <a:t>Ферма</a:t>
            </a:r>
          </a:p>
          <a:p>
            <a:pPr>
              <a:buNone/>
            </a:pPr>
            <a:r>
              <a:rPr lang="ru-RU" dirty="0" smtClean="0"/>
              <a:t>Виет</a:t>
            </a:r>
          </a:p>
          <a:p>
            <a:pPr>
              <a:buNone/>
            </a:pPr>
            <a:r>
              <a:rPr lang="ru-RU" dirty="0" smtClean="0"/>
              <a:t>Бернулли</a:t>
            </a:r>
          </a:p>
          <a:p>
            <a:pPr>
              <a:buNone/>
            </a:pPr>
            <a:r>
              <a:rPr lang="ru-RU" dirty="0" smtClean="0"/>
              <a:t>Вейерштрасс</a:t>
            </a:r>
          </a:p>
          <a:p>
            <a:pPr>
              <a:buNone/>
            </a:pPr>
            <a:r>
              <a:rPr lang="ru-RU" dirty="0" smtClean="0"/>
              <a:t>Гаусс</a:t>
            </a:r>
          </a:p>
          <a:p>
            <a:pPr>
              <a:buNone/>
            </a:pPr>
            <a:r>
              <a:rPr lang="ru-RU" dirty="0" smtClean="0"/>
              <a:t>Декарт</a:t>
            </a:r>
          </a:p>
          <a:p>
            <a:pPr>
              <a:buNone/>
            </a:pPr>
            <a:r>
              <a:rPr lang="ru-RU" dirty="0" smtClean="0"/>
              <a:t>Паскаль</a:t>
            </a:r>
          </a:p>
          <a:p>
            <a:pPr>
              <a:buNone/>
            </a:pPr>
            <a:r>
              <a:rPr lang="ru-RU" dirty="0" smtClean="0"/>
              <a:t>Мебиус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48001" y="1535113"/>
            <a:ext cx="3276599" cy="639762"/>
          </a:xfrm>
        </p:spPr>
        <p:txBody>
          <a:bodyPr/>
          <a:lstStyle/>
          <a:p>
            <a:r>
              <a:rPr lang="ru-RU" dirty="0" smtClean="0"/>
              <a:t>Имя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71801" y="2174875"/>
            <a:ext cx="5715000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Карл </a:t>
            </a:r>
          </a:p>
          <a:p>
            <a:pPr>
              <a:buNone/>
            </a:pPr>
            <a:r>
              <a:rPr lang="ru-RU" dirty="0" smtClean="0"/>
              <a:t>Блез </a:t>
            </a:r>
          </a:p>
          <a:p>
            <a:pPr>
              <a:buNone/>
            </a:pPr>
            <a:r>
              <a:rPr lang="ru-RU" dirty="0" err="1" smtClean="0"/>
              <a:t>Жерар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Поль </a:t>
            </a:r>
          </a:p>
          <a:p>
            <a:pPr>
              <a:buNone/>
            </a:pPr>
            <a:r>
              <a:rPr lang="ru-RU" dirty="0" smtClean="0"/>
              <a:t>Леонард </a:t>
            </a:r>
          </a:p>
          <a:p>
            <a:pPr>
              <a:buNone/>
            </a:pPr>
            <a:r>
              <a:rPr lang="ru-RU" dirty="0" smtClean="0"/>
              <a:t>Карл Фридрих            </a:t>
            </a:r>
          </a:p>
          <a:p>
            <a:pPr>
              <a:buNone/>
            </a:pPr>
            <a:r>
              <a:rPr lang="ru-RU" dirty="0" smtClean="0"/>
              <a:t>Рене</a:t>
            </a:r>
          </a:p>
          <a:p>
            <a:pPr>
              <a:buNone/>
            </a:pPr>
            <a:r>
              <a:rPr lang="ru-RU" dirty="0" smtClean="0"/>
              <a:t>Пьер </a:t>
            </a:r>
          </a:p>
          <a:p>
            <a:pPr>
              <a:buNone/>
            </a:pPr>
            <a:r>
              <a:rPr lang="ru-RU" dirty="0" smtClean="0"/>
              <a:t>Август Фердинанд</a:t>
            </a:r>
          </a:p>
          <a:p>
            <a:pPr>
              <a:buNone/>
            </a:pPr>
            <a:r>
              <a:rPr lang="ru-RU" dirty="0" err="1" smtClean="0"/>
              <a:t>Якоб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Франсуа </a:t>
            </a:r>
            <a:endParaRPr lang="ru-RU" dirty="0"/>
          </a:p>
        </p:txBody>
      </p:sp>
      <p:pic>
        <p:nvPicPr>
          <p:cNvPr id="7" name="Рисунок 6" descr="http://www.drawshop.com/graphics/1/watermarks/RF-Graphic-from-DrawShop-Hand-drawn-Vector-illustration-of-an-Mangifying-Detective-22416-3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Опознание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86200" y="1600200"/>
            <a:ext cx="2438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Фамилия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Эйлер                                 </a:t>
            </a:r>
          </a:p>
          <a:p>
            <a:pPr>
              <a:buNone/>
            </a:pPr>
            <a:r>
              <a:rPr lang="ru-RU" dirty="0" smtClean="0"/>
              <a:t>Ферма</a:t>
            </a:r>
          </a:p>
          <a:p>
            <a:pPr>
              <a:buNone/>
            </a:pPr>
            <a:r>
              <a:rPr lang="ru-RU" dirty="0" smtClean="0"/>
              <a:t>Виет</a:t>
            </a:r>
          </a:p>
          <a:p>
            <a:pPr>
              <a:buNone/>
            </a:pPr>
            <a:r>
              <a:rPr lang="ru-RU" dirty="0" smtClean="0"/>
              <a:t>Бернулли</a:t>
            </a:r>
          </a:p>
          <a:p>
            <a:pPr>
              <a:buNone/>
            </a:pPr>
            <a:r>
              <a:rPr lang="ru-RU" dirty="0" smtClean="0"/>
              <a:t>Вейерштрасс</a:t>
            </a:r>
          </a:p>
          <a:p>
            <a:pPr>
              <a:buNone/>
            </a:pPr>
            <a:r>
              <a:rPr lang="ru-RU" dirty="0" smtClean="0"/>
              <a:t>Гаусс</a:t>
            </a:r>
          </a:p>
          <a:p>
            <a:pPr>
              <a:buNone/>
            </a:pPr>
            <a:r>
              <a:rPr lang="ru-RU" dirty="0" smtClean="0"/>
              <a:t>Декарт</a:t>
            </a:r>
          </a:p>
          <a:p>
            <a:pPr>
              <a:buNone/>
            </a:pPr>
            <a:r>
              <a:rPr lang="ru-RU" dirty="0" smtClean="0"/>
              <a:t>Паскаль</a:t>
            </a:r>
          </a:p>
          <a:p>
            <a:pPr>
              <a:buNone/>
            </a:pPr>
            <a:r>
              <a:rPr lang="ru-RU" dirty="0" smtClean="0"/>
              <a:t>Мебиус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2667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Имя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Леонард</a:t>
            </a:r>
          </a:p>
          <a:p>
            <a:pPr>
              <a:buNone/>
            </a:pPr>
            <a:r>
              <a:rPr lang="ru-RU" dirty="0" smtClean="0"/>
              <a:t>Пьер </a:t>
            </a:r>
          </a:p>
          <a:p>
            <a:pPr>
              <a:buNone/>
            </a:pPr>
            <a:r>
              <a:rPr lang="ru-RU" dirty="0" smtClean="0"/>
              <a:t>Франсуа</a:t>
            </a:r>
          </a:p>
          <a:p>
            <a:pPr>
              <a:buNone/>
            </a:pPr>
            <a:r>
              <a:rPr lang="ru-RU" dirty="0" err="1" smtClean="0"/>
              <a:t>Якоб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Карл</a:t>
            </a:r>
          </a:p>
          <a:p>
            <a:pPr>
              <a:buNone/>
            </a:pPr>
            <a:r>
              <a:rPr lang="ru-RU" dirty="0" smtClean="0"/>
              <a:t>Карл Фридрих</a:t>
            </a:r>
          </a:p>
          <a:p>
            <a:pPr>
              <a:buNone/>
            </a:pPr>
            <a:r>
              <a:rPr lang="ru-RU" dirty="0" smtClean="0"/>
              <a:t>Рене</a:t>
            </a:r>
          </a:p>
          <a:p>
            <a:pPr>
              <a:buNone/>
            </a:pPr>
            <a:r>
              <a:rPr lang="ru-RU" dirty="0" smtClean="0"/>
              <a:t>Блез</a:t>
            </a:r>
          </a:p>
          <a:p>
            <a:pPr>
              <a:buNone/>
            </a:pPr>
            <a:r>
              <a:rPr lang="ru-RU" dirty="0" smtClean="0"/>
              <a:t>Август Фердинанд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i92.photobucket.com/albums/l40/bmahfood/Blog%20Photos/Detectiv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174365" cy="5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Конкурс № 4</a:t>
            </a:r>
            <a:br>
              <a:rPr lang="ru-RU" dirty="0" smtClean="0"/>
            </a:br>
            <a:r>
              <a:rPr lang="ru-RU" dirty="0" smtClean="0"/>
              <a:t>  «Детектор лжи»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1. Четырехугольником, у которого все стороны равны, может быть только  квадрат.</a:t>
            </a:r>
          </a:p>
          <a:p>
            <a:pPr>
              <a:buNone/>
            </a:pPr>
            <a:r>
              <a:rPr lang="ru-RU" sz="1600" dirty="0" smtClean="0"/>
              <a:t>2. Если в четырехугольнике диагонали взаимно перпендикулярны, то это ромб.</a:t>
            </a:r>
          </a:p>
          <a:p>
            <a:pPr>
              <a:buNone/>
            </a:pPr>
            <a:r>
              <a:rPr lang="ru-RU" sz="1600" dirty="0" smtClean="0"/>
              <a:t>3. Если квадрат одной стороны треугольника равен сумме квадратов двух других сторон, то этот треугольник – прямоугольный.</a:t>
            </a:r>
          </a:p>
          <a:p>
            <a:pPr>
              <a:buNone/>
            </a:pPr>
            <a:r>
              <a:rPr lang="ru-RU" sz="1600" dirty="0" smtClean="0"/>
              <a:t>4. В равностороннем треугольнике все углы  равны. </a:t>
            </a:r>
          </a:p>
          <a:p>
            <a:pPr>
              <a:buNone/>
            </a:pPr>
            <a:r>
              <a:rPr lang="ru-RU" sz="1600" dirty="0" smtClean="0"/>
              <a:t>5.  Через одну точку на плоскости проходит только одна прямая. </a:t>
            </a:r>
          </a:p>
          <a:p>
            <a:pPr>
              <a:buNone/>
            </a:pPr>
            <a:r>
              <a:rPr lang="ru-RU" sz="1600" dirty="0" smtClean="0"/>
              <a:t>6.  В равнобедренном треугольнике боковые стороны равны. </a:t>
            </a:r>
          </a:p>
          <a:p>
            <a:pPr>
              <a:buNone/>
            </a:pPr>
            <a:r>
              <a:rPr lang="ru-RU" sz="1600" dirty="0" smtClean="0"/>
              <a:t>7.  Результат от деления называется частное. </a:t>
            </a:r>
          </a:p>
          <a:p>
            <a:pPr>
              <a:buNone/>
            </a:pPr>
            <a:r>
              <a:rPr lang="ru-RU" sz="1600" dirty="0" smtClean="0"/>
              <a:t>8. Нельзя назвать наибольшее натуральное число. </a:t>
            </a:r>
          </a:p>
          <a:p>
            <a:pPr>
              <a:buNone/>
            </a:pPr>
            <a:r>
              <a:rPr lang="ru-RU" sz="1600" dirty="0" smtClean="0"/>
              <a:t>9. Гипотенуза делит угол пополам. </a:t>
            </a:r>
          </a:p>
          <a:p>
            <a:pPr>
              <a:buNone/>
            </a:pPr>
            <a:r>
              <a:rPr lang="ru-RU" sz="1600" dirty="0" smtClean="0"/>
              <a:t>10.  1357 год - это 13 век.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7" name="Рисунок 6" descr="http://www.on.kz/userdata/609/blogpost_photos/4866f816afebb485139cc8118d2c404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«Детектор лжи»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1. Четырехугольником, у которого все стороны равны, может быть только  квадрат.</a:t>
            </a:r>
          </a:p>
          <a:p>
            <a:pPr>
              <a:buNone/>
            </a:pPr>
            <a:r>
              <a:rPr lang="ru-RU" dirty="0" smtClean="0"/>
              <a:t>2. Если в четырехугольнике диагонали взаимно перпендикулярны, то это ромб.</a:t>
            </a:r>
          </a:p>
          <a:p>
            <a:pPr>
              <a:buNone/>
            </a:pPr>
            <a:r>
              <a:rPr lang="ru-RU" dirty="0" smtClean="0"/>
              <a:t>3. Если квадрат одной стороны треугольника равен сумме квадратов двух других сторон, то этот треугольник – прямоугольный.</a:t>
            </a:r>
          </a:p>
          <a:p>
            <a:pPr>
              <a:buNone/>
            </a:pPr>
            <a:r>
              <a:rPr lang="ru-RU" dirty="0" smtClean="0"/>
              <a:t>4. В равностороннем треугольнике все углы  равны. </a:t>
            </a:r>
          </a:p>
          <a:p>
            <a:pPr>
              <a:buNone/>
            </a:pPr>
            <a:r>
              <a:rPr lang="ru-RU" dirty="0" smtClean="0"/>
              <a:t>5.  Через одну точку на плоскости проходит только одна прямая. </a:t>
            </a:r>
          </a:p>
          <a:p>
            <a:pPr>
              <a:buNone/>
            </a:pPr>
            <a:r>
              <a:rPr lang="ru-RU" dirty="0" smtClean="0"/>
              <a:t>6.  В равнобедренном треугольнике боковые стороны равны. </a:t>
            </a:r>
          </a:p>
          <a:p>
            <a:pPr>
              <a:buNone/>
            </a:pPr>
            <a:r>
              <a:rPr lang="ru-RU" dirty="0" smtClean="0"/>
              <a:t>7.  Результат от деления называется частное. </a:t>
            </a:r>
          </a:p>
          <a:p>
            <a:pPr>
              <a:buNone/>
            </a:pPr>
            <a:r>
              <a:rPr lang="ru-RU" dirty="0" smtClean="0"/>
              <a:t>8. Нельзя назвать наибольшее натуральное число. </a:t>
            </a:r>
          </a:p>
          <a:p>
            <a:pPr>
              <a:buNone/>
            </a:pPr>
            <a:r>
              <a:rPr lang="ru-RU" dirty="0" smtClean="0"/>
              <a:t>9. Гипотенуза делит угол пополам. </a:t>
            </a:r>
          </a:p>
          <a:p>
            <a:pPr>
              <a:buNone/>
            </a:pPr>
            <a:r>
              <a:rPr lang="ru-RU" dirty="0" smtClean="0"/>
              <a:t>10.  1357 год - это 13 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sz="5100" dirty="0" smtClean="0"/>
              <a:t>Нет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Нет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Нет                  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Нет</a:t>
            </a:r>
          </a:p>
          <a:p>
            <a:pPr marL="514350" indent="-514350">
              <a:buAutoNum type="arabicPeriod"/>
            </a:pPr>
            <a:r>
              <a:rPr lang="ru-RU" sz="5100" dirty="0" smtClean="0"/>
              <a:t>Нет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s700.uweb.ru/video/33/3139857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43200"/>
            <a:ext cx="27432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№ 5</a:t>
            </a:r>
            <a:br>
              <a:rPr lang="ru-RU" dirty="0" smtClean="0"/>
            </a:br>
            <a:r>
              <a:rPr lang="ru-RU" dirty="0" smtClean="0"/>
              <a:t>«Очная ставка»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Математик должен быть поэтом в душе.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Математика - царица наук, а арифметика - царица математики.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Нельзя быть настоящим математиком, не будучи немного поэтом.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Математика - это язык, на котором говорят все точные науки.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Вдохновение нужно в геометрии не меньше, чем в поэзии.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Слеп физик без математики.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Великая книга природы написана математическими символами.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Разве ты не заметил, что способный к математике изощрен во всех науках?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Полет - это математика.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А. Пушкин.</a:t>
            </a:r>
          </a:p>
          <a:p>
            <a:pPr>
              <a:buNone/>
            </a:pPr>
            <a:r>
              <a:rPr lang="ru-RU" dirty="0" smtClean="0"/>
              <a:t>2.  Платон</a:t>
            </a:r>
          </a:p>
          <a:p>
            <a:pPr>
              <a:buNone/>
            </a:pPr>
            <a:r>
              <a:rPr lang="ru-RU" dirty="0" smtClean="0"/>
              <a:t>3. К. Вейерштрасс</a:t>
            </a:r>
          </a:p>
          <a:p>
            <a:pPr>
              <a:buNone/>
            </a:pPr>
            <a:r>
              <a:rPr lang="ru-RU" dirty="0" smtClean="0"/>
              <a:t>4. В. Чкалов.</a:t>
            </a:r>
          </a:p>
          <a:p>
            <a:pPr>
              <a:buNone/>
            </a:pPr>
            <a:r>
              <a:rPr lang="ru-RU" dirty="0" smtClean="0"/>
              <a:t>5. М. Ломоносов</a:t>
            </a:r>
          </a:p>
          <a:p>
            <a:pPr>
              <a:buNone/>
            </a:pPr>
            <a:r>
              <a:rPr lang="ru-RU" dirty="0" smtClean="0"/>
              <a:t>6. С. Ковалевская</a:t>
            </a:r>
          </a:p>
          <a:p>
            <a:pPr>
              <a:buNone/>
            </a:pPr>
            <a:r>
              <a:rPr lang="ru-RU" dirty="0" smtClean="0"/>
              <a:t>7. Г. Галилей</a:t>
            </a:r>
          </a:p>
          <a:p>
            <a:pPr>
              <a:buNone/>
            </a:pPr>
            <a:r>
              <a:rPr lang="ru-RU" dirty="0" smtClean="0"/>
              <a:t>8. К. Гаусс</a:t>
            </a:r>
          </a:p>
          <a:p>
            <a:pPr>
              <a:buNone/>
            </a:pPr>
            <a:r>
              <a:rPr lang="ru-RU" dirty="0" smtClean="0"/>
              <a:t>9. Н. Лобачевский</a:t>
            </a:r>
          </a:p>
          <a:p>
            <a:endParaRPr lang="ru-RU" dirty="0"/>
          </a:p>
        </p:txBody>
      </p:sp>
      <p:pic>
        <p:nvPicPr>
          <p:cNvPr id="5" name="Рисунок 4" descr="http://img0.liveinternet.ru/images/attach/c/9/106/434/106434520_3330929_963282_origina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435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928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«Математический детектив» МБОУ «Каменская ООШ» Выполнила: учитель математики Ковалева О.А.</vt:lpstr>
      <vt:lpstr>Агентство математического универсального розыска </vt:lpstr>
      <vt:lpstr>Конкурс № 1</vt:lpstr>
      <vt:lpstr>Конкурс № 2  «Фоторобот»</vt:lpstr>
      <vt:lpstr>Конкурс № 3. Опознание личности.</vt:lpstr>
      <vt:lpstr>Опознание личности</vt:lpstr>
      <vt:lpstr> Конкурс № 4   «Детектор лжи»</vt:lpstr>
      <vt:lpstr> «Детектор лжи»</vt:lpstr>
      <vt:lpstr>Конкурс № 5 «Очная ставка»</vt:lpstr>
      <vt:lpstr> «Очная ставка»</vt:lpstr>
      <vt:lpstr>Конкурс № 6 «Следственный эксперимент»</vt:lpstr>
      <vt:lpstr>      Шахматы </vt:lpstr>
      <vt:lpstr>   Кубик Рубика.</vt:lpstr>
      <vt:lpstr>      Циркуль </vt:lpstr>
      <vt:lpstr>           Часы</vt:lpstr>
      <vt:lpstr>Молодцы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Агентство математического универсального розыска </dc:title>
  <dc:creator>Татьяна</dc:creator>
  <cp:lastModifiedBy>Дом</cp:lastModifiedBy>
  <cp:revision>28</cp:revision>
  <dcterms:created xsi:type="dcterms:W3CDTF">2014-04-08T14:23:06Z</dcterms:created>
  <dcterms:modified xsi:type="dcterms:W3CDTF">2019-01-31T14:14:41Z</dcterms:modified>
</cp:coreProperties>
</file>