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85" r:id="rId4"/>
    <p:sldId id="286" r:id="rId5"/>
    <p:sldId id="289" r:id="rId6"/>
    <p:sldId id="290" r:id="rId7"/>
    <p:sldId id="287" r:id="rId8"/>
    <p:sldId id="288" r:id="rId9"/>
    <p:sldId id="256" r:id="rId10"/>
    <p:sldId id="269" r:id="rId11"/>
    <p:sldId id="272" r:id="rId12"/>
    <p:sldId id="282" r:id="rId13"/>
    <p:sldId id="273" r:id="rId14"/>
    <p:sldId id="274" r:id="rId15"/>
    <p:sldId id="276" r:id="rId16"/>
    <p:sldId id="277" r:id="rId17"/>
    <p:sldId id="278" r:id="rId18"/>
    <p:sldId id="267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1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Abc</a:t>
            </a:r>
            <a:r>
              <a:rPr lang="en-US" dirty="0" smtClean="0"/>
              <a:t> song</a:t>
            </a:r>
            <a:endParaRPr lang="ru-RU" dirty="0"/>
          </a:p>
        </p:txBody>
      </p:sp>
      <p:pic>
        <p:nvPicPr>
          <p:cNvPr id="4" name="the abc song - alphabets songs - nursery rhymes kids tv - abc song phonic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412776"/>
            <a:ext cx="8122613" cy="4569371"/>
          </a:xfrm>
        </p:spPr>
      </p:pic>
    </p:spTree>
    <p:extLst>
      <p:ext uri="{BB962C8B-B14F-4D97-AF65-F5344CB8AC3E}">
        <p14:creationId xmlns:p14="http://schemas.microsoft.com/office/powerpoint/2010/main" val="2633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Jingle Bells!</a:t>
            </a:r>
            <a:endParaRPr lang="ru-RU" dirty="0"/>
          </a:p>
        </p:txBody>
      </p:sp>
      <p:pic>
        <p:nvPicPr>
          <p:cNvPr id="4" name="Jingle Bells _ Колокольчики звенят _ Рождественская Песня на Английском _ Школа Джобса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412776"/>
            <a:ext cx="8762628" cy="4929411"/>
          </a:xfrm>
        </p:spPr>
      </p:pic>
    </p:spTree>
    <p:extLst>
      <p:ext uri="{BB962C8B-B14F-4D97-AF65-F5344CB8AC3E}">
        <p14:creationId xmlns:p14="http://schemas.microsoft.com/office/powerpoint/2010/main" val="391458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171400"/>
            <a:ext cx="5040560" cy="7146711"/>
          </a:xfrm>
        </p:spPr>
      </p:pic>
    </p:spTree>
    <p:extLst>
      <p:ext uri="{BB962C8B-B14F-4D97-AF65-F5344CB8AC3E}">
        <p14:creationId xmlns:p14="http://schemas.microsoft.com/office/powerpoint/2010/main" val="19827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4834880" cy="57214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i="1" dirty="0"/>
          </a:p>
          <a:p>
            <a:r>
              <a:rPr lang="en-US" dirty="0" smtClean="0"/>
              <a:t>The </a:t>
            </a:r>
            <a:r>
              <a:rPr lang="en-US" dirty="0"/>
              <a:t>Christmas tree!</a:t>
            </a:r>
            <a:endParaRPr lang="ru-RU" dirty="0"/>
          </a:p>
          <a:p>
            <a:r>
              <a:rPr lang="en-US" dirty="0"/>
              <a:t>Decorate the tree!</a:t>
            </a:r>
            <a:endParaRPr lang="ru-RU" dirty="0"/>
          </a:p>
          <a:p>
            <a:r>
              <a:rPr lang="en-US" dirty="0"/>
              <a:t>Take some crackers,</a:t>
            </a:r>
            <a:endParaRPr lang="ru-RU" dirty="0"/>
          </a:p>
          <a:p>
            <a:r>
              <a:rPr lang="en-US" dirty="0"/>
              <a:t>Take some bells,</a:t>
            </a:r>
            <a:endParaRPr lang="ru-RU" dirty="0"/>
          </a:p>
          <a:p>
            <a:r>
              <a:rPr lang="en-US" dirty="0"/>
              <a:t>Take some stars,</a:t>
            </a:r>
            <a:endParaRPr lang="ru-RU" dirty="0"/>
          </a:p>
          <a:p>
            <a:r>
              <a:rPr lang="en-US" dirty="0"/>
              <a:t>Take some lights,</a:t>
            </a:r>
            <a:endParaRPr lang="ru-RU" dirty="0"/>
          </a:p>
          <a:p>
            <a:r>
              <a:rPr lang="en-US" dirty="0"/>
              <a:t>Take some </a:t>
            </a:r>
            <a:r>
              <a:rPr lang="en-US" dirty="0" smtClean="0"/>
              <a:t>balls,</a:t>
            </a:r>
            <a:endParaRPr lang="ru-RU" dirty="0"/>
          </a:p>
          <a:p>
            <a:r>
              <a:rPr lang="en-US" dirty="0"/>
              <a:t>And put them on the tree!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http://clipart-library.com/newimages/christmas-tree-images-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99392"/>
            <a:ext cx="5877436" cy="598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42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3 класс\christmas-matching-workshee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17" y="-171400"/>
            <a:ext cx="5500071" cy="72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3 класс\Letter-Recognition-Christmas-Worksheet-(1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46" y="-171400"/>
            <a:ext cx="6070482" cy="78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9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3 класс\get-workshee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330224"/>
            <a:ext cx="5904656" cy="76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81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769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Пользователь\Desktop\3 класс\833b63d04212c8bfa890abf5b70dc593--literacy-worksheets-activities-for-kindergart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331095"/>
            <a:ext cx="5184576" cy="731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1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6034682"/>
          </a:xfrm>
        </p:spPr>
        <p:txBody>
          <a:bodyPr>
            <a:normAutofit/>
          </a:bodyPr>
          <a:lstStyle/>
          <a:p>
            <a:pPr algn="l"/>
            <a:endParaRPr lang="ru-RU" sz="3200" dirty="0"/>
          </a:p>
        </p:txBody>
      </p:sp>
      <p:pic>
        <p:nvPicPr>
          <p:cNvPr id="4" name="Picture 2" descr="C:\Users\Пользователь\Desktop\3 класс\Christmas pack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54" y="332656"/>
            <a:ext cx="6144658" cy="650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4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wish you a Merry Christmas!</a:t>
            </a:r>
            <a:br>
              <a:rPr lang="en-US" dirty="0" smtClean="0"/>
            </a:br>
            <a:r>
              <a:rPr lang="en-US" dirty="0" smtClean="0"/>
              <a:t>Song.</a:t>
            </a:r>
            <a:endParaRPr lang="ru-RU" dirty="0"/>
          </a:p>
        </p:txBody>
      </p:sp>
      <p:pic>
        <p:nvPicPr>
          <p:cNvPr id="4" name="We wish you a Merry Christmas. Английские песни для детей. Наше всё! - копия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34195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8815751" cy="5289451"/>
          </a:xfrm>
        </p:spPr>
      </p:pic>
    </p:spTree>
    <p:extLst>
      <p:ext uri="{BB962C8B-B14F-4D97-AF65-F5344CB8AC3E}">
        <p14:creationId xmlns:p14="http://schemas.microsoft.com/office/powerpoint/2010/main" val="1717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Какая буква лишняя?</a:t>
            </a:r>
            <a:br>
              <a:rPr lang="ru-RU" dirty="0" smtClean="0"/>
            </a:br>
            <a:r>
              <a:rPr lang="en-US" dirty="0" smtClean="0"/>
              <a:t>The odd letter.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err="1" smtClean="0"/>
              <a:t>Aa</a:t>
            </a:r>
            <a:r>
              <a:rPr lang="en-US" dirty="0" smtClean="0"/>
              <a:t>, </a:t>
            </a:r>
            <a:r>
              <a:rPr lang="en-US" dirty="0" err="1" smtClean="0"/>
              <a:t>Oo</a:t>
            </a:r>
            <a:r>
              <a:rPr lang="en-US" dirty="0" smtClean="0"/>
              <a:t>, </a:t>
            </a:r>
            <a:r>
              <a:rPr lang="en-US" dirty="0" err="1" smtClean="0"/>
              <a:t>Rr</a:t>
            </a:r>
            <a:r>
              <a:rPr lang="en-US" dirty="0" smtClean="0"/>
              <a:t>, </a:t>
            </a:r>
            <a:r>
              <a:rPr lang="en-US" dirty="0" err="1" smtClean="0"/>
              <a:t>Ee</a:t>
            </a:r>
            <a:r>
              <a:rPr lang="en-US" dirty="0" smtClean="0"/>
              <a:t>, </a:t>
            </a:r>
            <a:r>
              <a:rPr lang="en-US" dirty="0" err="1" smtClean="0"/>
              <a:t>Yy</a:t>
            </a:r>
            <a:r>
              <a:rPr lang="en-US" dirty="0" smtClean="0"/>
              <a:t>, 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Jj</a:t>
            </a:r>
            <a:r>
              <a:rPr lang="en-US" dirty="0" smtClean="0"/>
              <a:t>, </a:t>
            </a:r>
            <a:r>
              <a:rPr lang="en-US" dirty="0" err="1" smtClean="0"/>
              <a:t>Nn</a:t>
            </a:r>
            <a:r>
              <a:rPr lang="en-US" dirty="0" smtClean="0"/>
              <a:t>, </a:t>
            </a:r>
            <a:r>
              <a:rPr lang="en-US" dirty="0" err="1" smtClean="0"/>
              <a:t>Qq</a:t>
            </a:r>
            <a:r>
              <a:rPr lang="en-US" dirty="0" smtClean="0"/>
              <a:t>, </a:t>
            </a:r>
            <a:r>
              <a:rPr lang="en-US" dirty="0" err="1" smtClean="0"/>
              <a:t>Uu</a:t>
            </a:r>
            <a:r>
              <a:rPr lang="en-US" dirty="0" smtClean="0"/>
              <a:t>, </a:t>
            </a:r>
            <a:r>
              <a:rPr lang="en-US" dirty="0" err="1" smtClean="0"/>
              <a:t>Vv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Bb, Cc, </a:t>
            </a:r>
            <a:r>
              <a:rPr lang="en-US" dirty="0" err="1" smtClean="0"/>
              <a:t>Kk</a:t>
            </a:r>
            <a:r>
              <a:rPr lang="en-US" dirty="0" smtClean="0"/>
              <a:t>, </a:t>
            </a:r>
            <a:r>
              <a:rPr lang="en-US" dirty="0" err="1" smtClean="0"/>
              <a:t>Tt</a:t>
            </a:r>
            <a:r>
              <a:rPr lang="en-US" dirty="0" smtClean="0"/>
              <a:t>, </a:t>
            </a:r>
            <a:r>
              <a:rPr lang="en-US" dirty="0" err="1" smtClean="0"/>
              <a:t>Pp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257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/>
          <a:lstStyle/>
          <a:p>
            <a:r>
              <a:rPr lang="en-US" dirty="0" smtClean="0"/>
              <a:t>Our Aquarium</a:t>
            </a:r>
            <a:br>
              <a:rPr lang="en-US" dirty="0" smtClean="0"/>
            </a:br>
            <a:r>
              <a:rPr lang="en-US" dirty="0" smtClean="0"/>
              <a:t>The Vowels              The Consonants</a:t>
            </a:r>
            <a:endParaRPr lang="ru-RU" dirty="0"/>
          </a:p>
        </p:txBody>
      </p:sp>
      <p:pic>
        <p:nvPicPr>
          <p:cNvPr id="1026" name="Picture 2" descr="C:\Users\Пользователь\Desktop\2 класс\akvarium-vizhn-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3129211" cy="312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2 класс\akvarium-vizhn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92896"/>
            <a:ext cx="3317429" cy="331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195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Запиши буквы в алфавитном порядке.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sz="5400" dirty="0" smtClean="0"/>
              <a:t> </a:t>
            </a:r>
            <a:r>
              <a:rPr lang="pt-BR" sz="5400" dirty="0"/>
              <a:t> b m i f h c a g e j k d </a:t>
            </a:r>
            <a:r>
              <a:rPr lang="pt-BR" sz="5400" dirty="0" smtClean="0"/>
              <a:t>l</a:t>
            </a:r>
            <a:endParaRPr lang="pt-BR" sz="5400" dirty="0"/>
          </a:p>
          <a:p>
            <a:pPr marL="0" indent="0">
              <a:buNone/>
            </a:pPr>
            <a:r>
              <a:rPr lang="pt-BR" dirty="0"/>
              <a:t/>
            </a:r>
            <a:br>
              <a:rPr lang="pt-BR" dirty="0"/>
            </a:br>
            <a:endParaRPr lang="ru-RU" dirty="0"/>
          </a:p>
        </p:txBody>
      </p:sp>
      <p:pic>
        <p:nvPicPr>
          <p:cNvPr id="3074" name="Picture 2" descr="C:\Users\Пользователь\Desktop\2 класс\anglijskij-alfavit-s-transkriptsiej-i-russkim-proiznosheniem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96952"/>
            <a:ext cx="5561162" cy="34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173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Пользователь\Desktop\2 класс\img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" y="0"/>
            <a:ext cx="898849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573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Head, Shoulders, Knees &amp; Toes - Exercise Song For Kid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124744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47818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Кто больше?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Назови слова : </a:t>
            </a:r>
            <a:r>
              <a:rPr lang="en-US" dirty="0" smtClean="0"/>
              <a:t>My family, My House, My favorite Food, </a:t>
            </a:r>
            <a:r>
              <a:rPr lang="en-US" dirty="0" err="1" smtClean="0"/>
              <a:t>Colours</a:t>
            </a:r>
            <a:r>
              <a:rPr lang="en-US" dirty="0" smtClean="0"/>
              <a:t>, Animals and Pets.</a:t>
            </a:r>
          </a:p>
        </p:txBody>
      </p:sp>
      <p:pic>
        <p:nvPicPr>
          <p:cNvPr id="4098" name="Picture 2" descr="C:\Users\Пользователь\Desktop\2 класс\325726-svetik_1680x1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3233461" cy="20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2 класс\790727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36912"/>
            <a:ext cx="4870848" cy="182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2 класс\naskolko-rebenok-doveryayet-vam-06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738" y="5216721"/>
            <a:ext cx="2491643" cy="1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2 класс\98_fu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869" y="4851405"/>
            <a:ext cx="1913381" cy="119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208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Colours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Цвет знамен и цвет побед</a:t>
            </a:r>
            <a:br>
              <a:rPr lang="ru-RU" dirty="0"/>
            </a:br>
            <a:r>
              <a:rPr lang="ru-RU" dirty="0"/>
              <a:t>называют </a:t>
            </a:r>
            <a:r>
              <a:rPr lang="ru-RU" dirty="0" smtClean="0"/>
              <a:t>словом</a:t>
            </a:r>
            <a:endParaRPr lang="en-US" dirty="0" smtClean="0"/>
          </a:p>
          <a:p>
            <a:r>
              <a:rPr lang="ru-RU" dirty="0" smtClean="0"/>
              <a:t>Цвет</a:t>
            </a:r>
            <a:r>
              <a:rPr lang="ru-RU" dirty="0"/>
              <a:t>, который я люблю,</a:t>
            </a:r>
            <a:br>
              <a:rPr lang="ru-RU" dirty="0"/>
            </a:br>
            <a:r>
              <a:rPr lang="ru-RU" dirty="0"/>
              <a:t>называют </a:t>
            </a:r>
            <a:r>
              <a:rPr lang="ru-RU" dirty="0" smtClean="0"/>
              <a:t>словом</a:t>
            </a:r>
            <a:endParaRPr lang="en-US" dirty="0" smtClean="0"/>
          </a:p>
          <a:p>
            <a:r>
              <a:rPr lang="ru-RU" dirty="0" smtClean="0"/>
              <a:t>Этот </a:t>
            </a:r>
            <a:r>
              <a:rPr lang="ru-RU" dirty="0"/>
              <a:t>цвет зимой бывает –</a:t>
            </a:r>
            <a:br>
              <a:rPr lang="ru-RU" dirty="0"/>
            </a:br>
            <a:r>
              <a:rPr lang="ru-RU" dirty="0"/>
              <a:t>называется он </a:t>
            </a:r>
            <a:endParaRPr lang="en-US" dirty="0" smtClean="0"/>
          </a:p>
          <a:p>
            <a:r>
              <a:rPr lang="ru-RU" dirty="0" smtClean="0"/>
              <a:t>Море</a:t>
            </a:r>
            <a:r>
              <a:rPr lang="ru-RU" dirty="0"/>
              <a:t>, где стоит Артек,</a:t>
            </a:r>
            <a:br>
              <a:rPr lang="ru-RU" dirty="0"/>
            </a:br>
            <a:r>
              <a:rPr lang="ru-RU" dirty="0"/>
              <a:t>называют словом </a:t>
            </a:r>
            <a:endParaRPr lang="en-US" dirty="0" smtClean="0"/>
          </a:p>
          <a:p>
            <a:r>
              <a:rPr lang="ru-RU" dirty="0" smtClean="0"/>
              <a:t>А </a:t>
            </a:r>
            <a:r>
              <a:rPr lang="ru-RU" dirty="0"/>
              <a:t>у елки цвет один –</a:t>
            </a:r>
            <a:br>
              <a:rPr lang="ru-RU" dirty="0"/>
            </a:br>
            <a:r>
              <a:rPr lang="ru-RU" dirty="0"/>
              <a:t>называется он </a:t>
            </a:r>
            <a:endParaRPr lang="en-US" dirty="0" smtClean="0"/>
          </a:p>
          <a:p>
            <a:r>
              <a:rPr lang="ru-RU" dirty="0" smtClean="0"/>
              <a:t>Цвет </a:t>
            </a:r>
            <a:r>
              <a:rPr lang="ru-RU" dirty="0"/>
              <a:t>полей пшеницы спелой</a:t>
            </a:r>
            <a:br>
              <a:rPr lang="ru-RU" dirty="0"/>
            </a:br>
            <a:r>
              <a:rPr lang="ru-RU" dirty="0"/>
              <a:t>называют словом </a:t>
            </a:r>
            <a:endParaRPr lang="en-US" dirty="0" smtClean="0"/>
          </a:p>
          <a:p>
            <a:r>
              <a:rPr lang="ru-RU" dirty="0" smtClean="0"/>
              <a:t>Цвет </a:t>
            </a:r>
            <a:r>
              <a:rPr lang="ru-RU" dirty="0"/>
              <a:t>волков и цвет мышей</a:t>
            </a:r>
            <a:br>
              <a:rPr lang="ru-RU" dirty="0"/>
            </a:br>
            <a:r>
              <a:rPr lang="ru-RU" dirty="0"/>
              <a:t>называют словом </a:t>
            </a:r>
            <a:endParaRPr lang="en-US" dirty="0" smtClean="0"/>
          </a:p>
          <a:p>
            <a:r>
              <a:rPr lang="ru-RU" dirty="0" smtClean="0"/>
              <a:t>А </a:t>
            </a:r>
            <a:r>
              <a:rPr lang="ru-RU" dirty="0"/>
              <a:t>медведь по кличке Бравый</a:t>
            </a:r>
            <a:br>
              <a:rPr lang="ru-RU" dirty="0"/>
            </a:br>
            <a:r>
              <a:rPr lang="ru-RU" dirty="0"/>
              <a:t>цвет себе он </a:t>
            </a:r>
            <a:r>
              <a:rPr lang="ru-RU" dirty="0" smtClean="0"/>
              <a:t>выбрал</a:t>
            </a:r>
            <a:endParaRPr lang="ru-RU" dirty="0"/>
          </a:p>
        </p:txBody>
      </p:sp>
      <p:pic>
        <p:nvPicPr>
          <p:cNvPr id="5122" name="Picture 2" descr="C:\Users\Пользователь\Desktop\2 класс\19b5d685c34aa8f769ca29c5dffb74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2157">
            <a:off x="2418384" y="1188274"/>
            <a:ext cx="9200234" cy="481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300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2"/>
            <a:ext cx="91440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117</Words>
  <Application>Microsoft Office PowerPoint</Application>
  <PresentationFormat>Экран (4:3)</PresentationFormat>
  <Paragraphs>31</Paragraphs>
  <Slides>19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The Abc song</vt:lpstr>
      <vt:lpstr>Какая буква лишняя? The odd letter. </vt:lpstr>
      <vt:lpstr>Our Aquarium The Vowels              The Consonants</vt:lpstr>
      <vt:lpstr>Запиши буквы в алфавитном порядке.</vt:lpstr>
      <vt:lpstr>Презентация PowerPoint</vt:lpstr>
      <vt:lpstr>Презентация PowerPoint</vt:lpstr>
      <vt:lpstr>Кто больше? </vt:lpstr>
      <vt:lpstr>Colours </vt:lpstr>
      <vt:lpstr>Презентация PowerPoint</vt:lpstr>
      <vt:lpstr>Jingle Bells!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We wish you a Merry Christmas! Song.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Лилия Змеева</dc:creator>
  <cp:lastModifiedBy>Пользователь</cp:lastModifiedBy>
  <cp:revision>20</cp:revision>
  <dcterms:created xsi:type="dcterms:W3CDTF">2018-12-18T05:32:37Z</dcterms:created>
  <dcterms:modified xsi:type="dcterms:W3CDTF">2019-03-02T20:16:26Z</dcterms:modified>
</cp:coreProperties>
</file>