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4" r:id="rId5"/>
    <p:sldId id="280" r:id="rId6"/>
    <p:sldId id="272" r:id="rId7"/>
    <p:sldId id="271" r:id="rId8"/>
    <p:sldId id="270" r:id="rId9"/>
    <p:sldId id="265" r:id="rId10"/>
    <p:sldId id="284" r:id="rId11"/>
    <p:sldId id="281" r:id="rId12"/>
    <p:sldId id="287" r:id="rId13"/>
    <p:sldId id="286" r:id="rId14"/>
    <p:sldId id="279" r:id="rId15"/>
    <p:sldId id="282" r:id="rId16"/>
    <p:sldId id="285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82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044E-54DA-47E2-9CC6-60A8D042F364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C1CF-4498-4547-A057-D96C78742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20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6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7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7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7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9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4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8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7A4C-9BA6-4999-B1F4-5861F8755B5A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65AF-A686-480C-BC61-8B9FE597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1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251/00066af0-0c1f1038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2961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«Детский сад комбинированного вида №1» городского округа Самара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Удивительные бабочки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Выполнила : Гомер Кристина , воспитанница подготовительной  к школе группы № 39.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Воспитатель: Мурзина Светлана Владимировна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5" y="353984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085" y="562575"/>
            <a:ext cx="8518301" cy="503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 2.2. Создание условий </a:t>
            </a:r>
            <a:endParaRPr lang="ru-RU" sz="3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для </a:t>
            </a:r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выведения </a:t>
            </a:r>
            <a:r>
              <a:rPr lang="ru-RU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бабочек</a:t>
            </a:r>
          </a:p>
          <a:p>
            <a:pPr lvl="0" algn="ctr">
              <a:lnSpc>
                <a:spcPct val="115000"/>
              </a:lnSpc>
            </a:pPr>
            <a:endParaRPr lang="ru-RU" sz="3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Для проведения моего исследования  мне потребуются: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куколки тропических бабочек;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бабочкарий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термометр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влагомер 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- прибор для измерения влажности;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влажная вата (для поддержания влажности);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теплое место, для создания нужного микроклимата.</a:t>
            </a:r>
          </a:p>
        </p:txBody>
      </p:sp>
      <p:pic>
        <p:nvPicPr>
          <p:cNvPr id="5122" name="Picture 2" descr="D:\Work\Новая папка-z\vfvf\7fe09709fe3bd4129dad3557aa3168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34" y="2758634"/>
            <a:ext cx="2492832" cy="16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5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5" y="353984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my\AppData\Local\Microsoft\Windows\Temporary Internet Files\Content.Word\IMG_20190130_1344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4622"/>
            <a:ext cx="2376263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774686"/>
            <a:ext cx="823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БАБОЧКАРИЙ </a:t>
            </a: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— это </a:t>
            </a: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специальный «дом» </a:t>
            </a: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для выведения бабочек. </a:t>
            </a:r>
            <a:endParaRPr lang="ru-RU" alt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его оборудования </a:t>
            </a: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понадобились: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банка</a:t>
            </a: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dirty="0" err="1" smtClean="0">
                <a:ea typeface="Calibri" pitchFamily="34" charset="0"/>
                <a:cs typeface="Times New Roman" pitchFamily="18" charset="0"/>
              </a:rPr>
              <a:t>аквагрунт</a:t>
            </a: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палочка,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dirty="0" smtClean="0">
                <a:ea typeface="Calibri" pitchFamily="34" charset="0"/>
                <a:cs typeface="Times New Roman" pitchFamily="18" charset="0"/>
              </a:rPr>
              <a:t>крышечка</a:t>
            </a:r>
            <a:r>
              <a:rPr lang="ru-RU" altLang="ru-RU" sz="2000" b="1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2000" b="1" dirty="0">
                <a:solidFill>
                  <a:srgbClr val="77933C"/>
                </a:solidFill>
                <a:ea typeface="Calibri" pitchFamily="34" charset="0"/>
                <a:cs typeface="Times New Roman" pitchFamily="18" charset="0"/>
              </a:rPr>
              <a:t>        </a:t>
            </a:r>
            <a:r>
              <a:rPr lang="ru-RU" altLang="ru-RU" sz="2000" b="1" i="1" dirty="0">
                <a:solidFill>
                  <a:srgbClr val="77933C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2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713678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ea typeface="Calibri" pitchFamily="34" charset="0"/>
                <a:cs typeface="Times New Roman" pitchFamily="18" charset="0"/>
              </a:rPr>
              <a:t>Аквагрунт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 укладывается на дно банки и заливается  </a:t>
            </a:r>
            <a:r>
              <a:rPr lang="ru-RU" altLang="ru-RU" b="1" dirty="0" smtClean="0">
                <a:ea typeface="Calibri" pitchFamily="34" charset="0"/>
                <a:cs typeface="Times New Roman" pitchFamily="18" charset="0"/>
              </a:rPr>
              <a:t>двумя 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стаканами воды, необходимо выдержать </a:t>
            </a:r>
            <a:r>
              <a:rPr lang="ru-RU" altLang="ru-RU" b="1" dirty="0" smtClean="0">
                <a:ea typeface="Calibri" pitchFamily="34" charset="0"/>
                <a:cs typeface="Times New Roman" pitchFamily="18" charset="0"/>
              </a:rPr>
              <a:t>несколько часов, 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чтобы он набух.  </a:t>
            </a:r>
            <a:endParaRPr lang="ru-RU" altLang="ru-RU" b="1" dirty="0" smtClean="0"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a typeface="Calibri" pitchFamily="34" charset="0"/>
                <a:cs typeface="Times New Roman" pitchFamily="18" charset="0"/>
              </a:rPr>
              <a:t>Втыкаем 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булавки с прикрепленными на них куколками в палочку, которую помещаем в нашу банку, закрываем крышкой. </a:t>
            </a:r>
            <a:endParaRPr lang="ru-RU" altLang="ru-RU" b="1" dirty="0" smtClean="0"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ea typeface="Calibri" pitchFamily="34" charset="0"/>
                <a:cs typeface="Times New Roman" pitchFamily="18" charset="0"/>
              </a:rPr>
              <a:t>Все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!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</a:rPr>
              <a:t>Бабочкарий</a:t>
            </a:r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 готов.</a:t>
            </a:r>
            <a:endParaRPr lang="ru-RU" altLang="ru-RU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5" y="353984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Уход за </a:t>
            </a:r>
            <a:r>
              <a:rPr lang="ru-RU" altLang="ru-RU" sz="32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бабочкарием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 Воду в банке нужно менять раз в четыре дня и после каждого выхода бабочки.</a:t>
            </a:r>
            <a:endParaRPr lang="ru-RU" altLang="ru-RU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Для этого:</a:t>
            </a:r>
            <a:endParaRPr lang="ru-RU" altLang="ru-RU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 Открываем крышку, достаем палочку с куколками, если бабочка родилась, ее тоже достаем из банки, помещаем в домик для бабочки (коробка с влажной ватой или салфеткой в тарелочке)</a:t>
            </a:r>
            <a:endParaRPr lang="ru-RU" altLang="ru-RU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2.  Ополаскиваем банку и камешки, наливаем свежую воду.</a:t>
            </a:r>
            <a:endParaRPr lang="ru-RU" altLang="ru-RU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3.  Вставляем палочку с куколками обратно.</a:t>
            </a:r>
            <a:endParaRPr lang="ru-RU" altLang="ru-RU" sz="2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7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        Поставим банку в такое место, где нет сквозняков и холода. Идеальная температура для </a:t>
            </a:r>
            <a:r>
              <a:rPr lang="ru-RU" altLang="ru-RU" sz="28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выращивания</a:t>
            </a:r>
            <a:r>
              <a:rPr lang="ru-RU" altLang="ru-RU" sz="24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23 </a:t>
            </a:r>
            <a:r>
              <a:rPr lang="ru-RU" alt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градуса</a:t>
            </a:r>
            <a:r>
              <a:rPr lang="ru-RU" altLang="ru-RU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prstClr val="black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5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" y="353985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738" y="408853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/>
            <a:r>
              <a:rPr lang="ru-RU" sz="3200" b="1" dirty="0">
                <a:ea typeface="Calibri"/>
              </a:rPr>
              <a:t>2.3. Наблюдение за выведением и развитием бабочек в домашних </a:t>
            </a:r>
            <a:r>
              <a:rPr lang="ru-RU" sz="3200" b="1" dirty="0" smtClean="0">
                <a:ea typeface="Calibri"/>
              </a:rPr>
              <a:t>условиях</a:t>
            </a:r>
          </a:p>
          <a:p>
            <a:pPr lvl="0" algn="just" eaLnBrk="0" fontAlgn="base" hangingPunct="0"/>
            <a:endParaRPr lang="ru-RU" sz="3200" b="1" dirty="0">
              <a:latin typeface="Times New Roman"/>
              <a:ea typeface="Times New Roman"/>
            </a:endParaRPr>
          </a:p>
          <a:p>
            <a:pPr lvl="0" algn="just" eaLnBrk="0" fontAlgn="base" hangingPunct="0"/>
            <a:r>
              <a:rPr lang="ru-RU" b="1" dirty="0" smtClean="0">
                <a:ea typeface="Calibri"/>
              </a:rPr>
              <a:t>       Мы </a:t>
            </a:r>
            <a:r>
              <a:rPr lang="ru-RU" b="1" dirty="0">
                <a:ea typeface="Calibri"/>
              </a:rPr>
              <a:t>разместили куколки в </a:t>
            </a:r>
            <a:r>
              <a:rPr lang="ru-RU" b="1" dirty="0" err="1">
                <a:ea typeface="Calibri"/>
              </a:rPr>
              <a:t>бабочкарий</a:t>
            </a:r>
            <a:r>
              <a:rPr lang="ru-RU" b="1" dirty="0">
                <a:ea typeface="Calibri"/>
              </a:rPr>
              <a:t>. Закрыли банку, чтобы не было испарения влаги. Установили ее в теплое место</a:t>
            </a:r>
            <a:r>
              <a:rPr lang="ru-RU" b="1" dirty="0" smtClean="0">
                <a:ea typeface="Calibri"/>
              </a:rPr>
              <a:t>. Температура </a:t>
            </a:r>
            <a:r>
              <a:rPr lang="ru-RU" b="1" dirty="0">
                <a:ea typeface="Calibri"/>
              </a:rPr>
              <a:t>к вечеру была 23 градуса</a:t>
            </a:r>
            <a:r>
              <a:rPr lang="ru-RU" b="1" dirty="0" smtClean="0">
                <a:ea typeface="Calibri"/>
              </a:rPr>
              <a:t>.</a:t>
            </a:r>
          </a:p>
          <a:p>
            <a:pPr lvl="0" algn="just" eaLnBrk="0" fontAlgn="base" hangingPunct="0"/>
            <a:r>
              <a:rPr lang="ru-RU" b="1" dirty="0">
                <a:ea typeface="Calibri"/>
              </a:rPr>
              <a:t> </a:t>
            </a:r>
            <a:endParaRPr lang="ru-RU" b="1" dirty="0"/>
          </a:p>
        </p:txBody>
      </p:sp>
      <p:pic>
        <p:nvPicPr>
          <p:cNvPr id="6146" name="Picture 2" descr="D:\Work\Новая папка-z\vfvf\6796bad9e047c908130e211fe4f527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80" y="4437112"/>
            <a:ext cx="1346200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ork\Новая папка-z\vfvf\42993906ac36ef5263b31c6f4c698d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85" y="2729044"/>
            <a:ext cx="2500663" cy="13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737" y="2729044"/>
            <a:ext cx="58989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/>
            <a:r>
              <a:rPr lang="ru-RU" sz="1600" b="1" dirty="0">
                <a:ea typeface="Calibri"/>
              </a:rPr>
              <a:t> </a:t>
            </a:r>
            <a:r>
              <a:rPr lang="ru-RU" sz="1600" b="1" i="1" dirty="0">
                <a:ea typeface="Calibri"/>
              </a:rPr>
              <a:t>Поведение куколок.</a:t>
            </a:r>
            <a:endParaRPr lang="ru-RU" sz="1600" b="1" dirty="0">
              <a:latin typeface="Times New Roman"/>
              <a:ea typeface="Times New Roman"/>
            </a:endParaRPr>
          </a:p>
          <a:p>
            <a:pPr lvl="0" algn="just" eaLnBrk="0" fontAlgn="base" hangingPunct="0"/>
            <a:r>
              <a:rPr lang="ru-RU" sz="1600" b="1" dirty="0">
                <a:ea typeface="Calibri"/>
              </a:rPr>
              <a:t>       Два дня куколки вели себя спокойно, в поведении не было ничего необычного. Затем они начали менять свой цвет. Например, куколка, которая была светло-зеленой, становилась темно-зеленой и начала шевелиться. Она как будто содрогалась. Мне очень хотелось не упустить момент рождения бабочки. Я подошла поближе и стала наблюдать. Мы по очереди с мамой дежурили в ожидании прекрасного события.</a:t>
            </a:r>
            <a:endParaRPr lang="ru-RU" sz="1600" b="1" dirty="0">
              <a:latin typeface="Times New Roman"/>
              <a:ea typeface="Times New Roman"/>
            </a:endParaRPr>
          </a:p>
          <a:p>
            <a:pPr lvl="0" algn="just" eaLnBrk="0" fontAlgn="base" hangingPunct="0"/>
            <a:r>
              <a:rPr lang="ru-RU" sz="1600" b="1" dirty="0">
                <a:ea typeface="Calibri"/>
              </a:rPr>
              <a:t>       Куколка совсем потемнела и вдруг потихоньку началось шевеление стенок кокона. Они стали совсем прозрачные. Появилась сначала одна лапка, другая, затем сложенные крылья, голова бабочки (она висела вниз головой). Перебирая лапками, она освобождалась из куколки и поднималась вверх. И вот она уже сидит на своем домике, просушивает крылья.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411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" y="353985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873" y="374784"/>
            <a:ext cx="8320583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Вывод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Большинство видов бабочек можно разводить в домашних условиях. Это очень интересный процесс. </a:t>
            </a:r>
            <a:endParaRPr lang="ru-RU" sz="20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Их </a:t>
            </a:r>
            <a:r>
              <a:rPr lang="ru-RU" sz="2000" b="1" dirty="0">
                <a:ea typeface="Calibri"/>
                <a:cs typeface="Times New Roman"/>
              </a:rPr>
              <a:t>содержание не требует особых затрат и усилий, правда, есть одно «но»: живут эти насекомые недолго — в среднем две недели. </a:t>
            </a:r>
          </a:p>
        </p:txBody>
      </p:sp>
      <p:pic>
        <p:nvPicPr>
          <p:cNvPr id="4" name="Рисунок 3" descr="C:\Users\my\AppData\Local\Microsoft\Windows\Temporary Internet Files\Content.Word\IMG_20190130_13440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9" b="13691"/>
          <a:stretch/>
        </p:blipFill>
        <p:spPr bwMode="auto">
          <a:xfrm>
            <a:off x="467544" y="3374437"/>
            <a:ext cx="2952328" cy="271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Work\Новая папка-z\КРИС\бабочки\P_20181031_2012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b="24875"/>
          <a:stretch/>
        </p:blipFill>
        <p:spPr bwMode="auto">
          <a:xfrm flipH="1">
            <a:off x="6341317" y="3356992"/>
            <a:ext cx="22585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Новая папка-z\КРИС\бабочки\P_20181031_1855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7"/>
          <a:stretch/>
        </p:blipFill>
        <p:spPr bwMode="auto">
          <a:xfrm>
            <a:off x="3923928" y="3369079"/>
            <a:ext cx="1890825" cy="27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5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" y="353985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47360"/>
            <a:ext cx="8136904" cy="4618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Заключительная часть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ea typeface="Calibri"/>
                <a:cs typeface="Times New Roman"/>
              </a:rPr>
              <a:t>        Таким образом,  гипотеза моего исследования подтвердилась.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При </a:t>
            </a:r>
            <a:r>
              <a:rPr lang="ru-RU" sz="2000" b="1" dirty="0">
                <a:ea typeface="Calibri"/>
                <a:cs typeface="Times New Roman"/>
              </a:rPr>
              <a:t>соблюдении определенных условий из куколки можно вывести бабочку в домашних условиях. При правильном уходе продолжительность жизни некоторых видов в неволе может соответствовать  продолжительности жизни в природе.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ea typeface="Calibri"/>
                <a:cs typeface="Times New Roman"/>
              </a:rPr>
              <a:t>Для продолжения моего научного эксперимента, будет очень интересно вывести из куколки, а может быть и из гусеницы, бабочку, обитающую в нашей местности.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О результатах  </a:t>
            </a:r>
            <a:r>
              <a:rPr lang="ru-RU" sz="2000" b="1" dirty="0">
                <a:ea typeface="Calibri"/>
                <a:cs typeface="Times New Roman"/>
              </a:rPr>
              <a:t>моего исследования </a:t>
            </a:r>
            <a:r>
              <a:rPr lang="ru-RU" sz="2000" b="1" dirty="0" smtClean="0">
                <a:ea typeface="Calibri"/>
                <a:cs typeface="Times New Roman"/>
              </a:rPr>
              <a:t>я хочу рассказать своим друзьям в детском саду на занятии.</a:t>
            </a:r>
            <a:endParaRPr lang="ru-RU" sz="2000" b="1" dirty="0"/>
          </a:p>
        </p:txBody>
      </p:sp>
      <p:pic>
        <p:nvPicPr>
          <p:cNvPr id="3076" name="Picture 4" descr="D:\Work\Новая папка-z\КРИС\бабочки\P_20181031_2012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4" b="17489"/>
          <a:stretch/>
        </p:blipFill>
        <p:spPr bwMode="auto">
          <a:xfrm flipH="1">
            <a:off x="539552" y="4888508"/>
            <a:ext cx="1593099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Work\Новая папка-z\КРИС\бабочки\P_20181103_1323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 b="11953"/>
          <a:stretch/>
        </p:blipFill>
        <p:spPr bwMode="auto">
          <a:xfrm>
            <a:off x="7236296" y="4888508"/>
            <a:ext cx="144016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Work\Новая папка-z\КРИС\бабочки\P_20181031_191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40" y="4888508"/>
            <a:ext cx="318346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1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" y="353985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Литература 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27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ea typeface="Calibri"/>
                <a:cs typeface="Times New Roman"/>
              </a:rPr>
              <a:t>Бабочки и мотыльки / Перевод с английского Васильева Б.Д.- М.: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РОСМЭН-ПРЕСС, 2011г. - 64с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2. </a:t>
            </a:r>
            <a:r>
              <a:rPr lang="ru-RU" sz="2000" b="1" dirty="0" smtClean="0">
                <a:ea typeface="Calibri"/>
                <a:cs typeface="Times New Roman"/>
              </a:rPr>
              <a:t>Дунаева </a:t>
            </a:r>
            <a:r>
              <a:rPr lang="ru-RU" sz="2000" b="1" dirty="0">
                <a:ea typeface="Calibri"/>
                <a:cs typeface="Times New Roman"/>
              </a:rPr>
              <a:t>Ю.А. Бабочки-СПб. «БКК» 2009г.- 96с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3. </a:t>
            </a:r>
            <a:r>
              <a:rPr lang="ru-RU" sz="2000" b="1" dirty="0" smtClean="0">
                <a:ea typeface="Calibri"/>
                <a:cs typeface="Times New Roman"/>
              </a:rPr>
              <a:t>Жизнь </a:t>
            </a:r>
            <a:r>
              <a:rPr lang="ru-RU" sz="2000" b="1" dirty="0">
                <a:ea typeface="Calibri"/>
                <a:cs typeface="Times New Roman"/>
              </a:rPr>
              <a:t>животных. Том 3. Под редакцией, М.: «Просвещение», 1984.- с. 308-309.    </a:t>
            </a:r>
          </a:p>
        </p:txBody>
      </p:sp>
    </p:spTree>
    <p:extLst>
      <p:ext uri="{BB962C8B-B14F-4D97-AF65-F5344CB8AC3E}">
        <p14:creationId xmlns:p14="http://schemas.microsoft.com/office/powerpoint/2010/main" val="8189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y\Downloads\babochka-krylya-kollazh-neb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/>
          <a:stretch/>
        </p:blipFill>
        <p:spPr bwMode="auto">
          <a:xfrm>
            <a:off x="0" y="-28162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332656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>Спал цветок и вдруг проснулся —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>Больше спать не захотел.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>Шевельнулся, встрепенулся,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+mj-lt"/>
              </a:rPr>
              <a:t>Взвился вверх и полетел.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1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064896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Бабочки – это прекрасные создания, </a:t>
            </a:r>
            <a:r>
              <a:rPr lang="ru-RU" sz="2000" b="1" dirty="0" smtClean="0">
                <a:ea typeface="Calibri"/>
                <a:cs typeface="Times New Roman"/>
              </a:rPr>
              <a:t>похожие на красивые  </a:t>
            </a:r>
            <a:r>
              <a:rPr lang="ru-RU" sz="2000" b="1" dirty="0">
                <a:ea typeface="Calibri"/>
                <a:cs typeface="Times New Roman"/>
              </a:rPr>
              <a:t>цветы. </a:t>
            </a:r>
            <a:endParaRPr lang="en-US" sz="20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Однажды </a:t>
            </a:r>
            <a:r>
              <a:rPr lang="ru-RU" sz="2000" b="1" dirty="0" smtClean="0">
                <a:ea typeface="Calibri"/>
                <a:cs typeface="Times New Roman"/>
              </a:rPr>
              <a:t>мы с мамой  увидели </a:t>
            </a:r>
            <a:r>
              <a:rPr lang="ru-RU" sz="2000" b="1" dirty="0" smtClean="0">
                <a:ea typeface="Calibri"/>
                <a:cs typeface="Times New Roman"/>
              </a:rPr>
              <a:t>их </a:t>
            </a:r>
            <a:r>
              <a:rPr lang="ru-RU" sz="2000" b="1" dirty="0" smtClean="0">
                <a:ea typeface="Calibri"/>
                <a:cs typeface="Times New Roman"/>
              </a:rPr>
              <a:t>на выставке</a:t>
            </a:r>
            <a:r>
              <a:rPr lang="ru-RU" sz="2000" b="1" dirty="0" smtClean="0"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Меня </a:t>
            </a:r>
            <a:r>
              <a:rPr lang="ru-RU" sz="2000" b="1" dirty="0">
                <a:ea typeface="Calibri"/>
                <a:cs typeface="Times New Roman"/>
              </a:rPr>
              <a:t>заинтересовал вопрос, откуда же они </a:t>
            </a:r>
            <a:r>
              <a:rPr lang="ru-RU" sz="2000" b="1" dirty="0" smtClean="0">
                <a:ea typeface="Calibri"/>
                <a:cs typeface="Times New Roman"/>
              </a:rPr>
              <a:t>появляются, </a:t>
            </a:r>
            <a:r>
              <a:rPr lang="ru-RU" sz="2000" b="1" dirty="0">
                <a:ea typeface="Calibri"/>
                <a:cs typeface="Times New Roman"/>
              </a:rPr>
              <a:t>неужели </a:t>
            </a:r>
            <a:r>
              <a:rPr lang="ru-RU" sz="2000" b="1" dirty="0" smtClean="0">
                <a:ea typeface="Calibri"/>
                <a:cs typeface="Times New Roman"/>
              </a:rPr>
              <a:t>их привозят </a:t>
            </a:r>
            <a:r>
              <a:rPr lang="ru-RU" sz="2000" b="1" dirty="0">
                <a:ea typeface="Calibri"/>
                <a:cs typeface="Times New Roman"/>
              </a:rPr>
              <a:t>из жарких стран?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Но </a:t>
            </a:r>
            <a:r>
              <a:rPr lang="ru-RU" sz="2000" b="1" dirty="0">
                <a:ea typeface="Calibri"/>
                <a:cs typeface="Times New Roman"/>
              </a:rPr>
              <a:t>главный вопрос, на который я хочу получить ответ, можно ли у себя дома вырастить тропических бабочек из куколок</a:t>
            </a:r>
            <a:r>
              <a:rPr lang="ru-RU" sz="2000" dirty="0">
                <a:ea typeface="Calibri"/>
                <a:cs typeface="Times New Roman"/>
              </a:rPr>
              <a:t>?</a:t>
            </a:r>
          </a:p>
        </p:txBody>
      </p:sp>
      <p:pic>
        <p:nvPicPr>
          <p:cNvPr id="1027" name="Picture 3" descr="D:\Work\Новая папка-z\vfvf\pods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784948"/>
            <a:ext cx="8424935" cy="37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5129"/>
            <a:ext cx="6984776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a typeface="Calibri"/>
                <a:cs typeface="Times New Roman"/>
              </a:rPr>
              <a:t>Цель работы: выведение бабочек в домашних условиях</a:t>
            </a:r>
            <a:r>
              <a:rPr lang="ru-RU" sz="2000" b="1" dirty="0" smtClean="0"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a typeface="Calibri"/>
                <a:cs typeface="Times New Roman"/>
              </a:rPr>
              <a:t> Задачи:</a:t>
            </a:r>
            <a:endParaRPr lang="ru-RU" sz="20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ea typeface="Calibri"/>
                <a:cs typeface="Times New Roman"/>
              </a:rPr>
              <a:t>Изучить </a:t>
            </a:r>
            <a:r>
              <a:rPr lang="ru-RU" sz="2000" b="1" dirty="0">
                <a:ea typeface="Calibri"/>
                <a:cs typeface="Times New Roman"/>
              </a:rPr>
              <a:t>литературу по данной теме;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ea typeface="Calibri"/>
                <a:cs typeface="Times New Roman"/>
              </a:rPr>
              <a:t>Вырастить </a:t>
            </a:r>
            <a:r>
              <a:rPr lang="ru-RU" sz="2000" b="1" dirty="0">
                <a:ea typeface="Calibri"/>
                <a:cs typeface="Times New Roman"/>
              </a:rPr>
              <a:t>бабочек из готовых куколок;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ea typeface="Calibri"/>
                <a:cs typeface="Times New Roman"/>
              </a:rPr>
              <a:t>Провести наблюдение, сделать выводы.  </a:t>
            </a:r>
          </a:p>
        </p:txBody>
      </p:sp>
      <p:pic>
        <p:nvPicPr>
          <p:cNvPr id="6" name="Picture 3" descr="D:\Work\Новая папка-z\vfvf\pods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784948"/>
            <a:ext cx="8424935" cy="37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548680"/>
            <a:ext cx="8229600" cy="25243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Объект исследования: куколки бабочек.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Предмет исследования: выведение бабочек в домашних условиях.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Методы исследования:</a:t>
            </a:r>
            <a:r>
              <a:rPr lang="ru-RU" sz="2000" b="1" i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 анализ, сравнение, опыт, наблюдение.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Гипотеза:</a:t>
            </a:r>
            <a:r>
              <a:rPr lang="ru-RU" sz="2000" b="1" i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 я предполагаю, что вырастить  бабочек у себя дома возможно при соблюдении определенных условий.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  <p:pic>
        <p:nvPicPr>
          <p:cNvPr id="4" name="Picture 3" descr="D:\Work\Новая папка-z\vfvf\pods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784948"/>
            <a:ext cx="8424935" cy="37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4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-6981542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D:\Work\Новая папка-z\vfvf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" y="-41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8549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Теоретическая </a:t>
            </a:r>
            <a:r>
              <a:rPr lang="ru-RU" sz="3200" b="1" dirty="0" smtClean="0"/>
              <a:t>часть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09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my\Downloads\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"/>
          <a:stretch/>
        </p:blipFill>
        <p:spPr bwMode="auto">
          <a:xfrm>
            <a:off x="10705" y="-32455"/>
            <a:ext cx="9144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Work\Новая папка-z\vfvf\0_187781_368b410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5" y="353984"/>
            <a:ext cx="8518301" cy="64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/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Выращивание </a:t>
            </a:r>
            <a:r>
              <a:rPr lang="ru-RU" sz="3200" b="1" dirty="0">
                <a:ea typeface="Calibri"/>
                <a:cs typeface="Times New Roman"/>
              </a:rPr>
              <a:t>бабочек дома: </a:t>
            </a:r>
            <a:r>
              <a:rPr lang="ru-RU" sz="3200" b="1" dirty="0" smtClean="0">
                <a:ea typeface="Calibri"/>
                <a:cs typeface="Times New Roman"/>
              </a:rPr>
              <a:t/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развитие </a:t>
            </a:r>
            <a:r>
              <a:rPr lang="ru-RU" sz="3200" b="1" dirty="0">
                <a:ea typeface="Calibri"/>
                <a:cs typeface="Times New Roman"/>
              </a:rPr>
              <a:t>и уход</a:t>
            </a:r>
            <a:r>
              <a:rPr lang="ru-RU" sz="3200" dirty="0">
                <a:ea typeface="Calibri"/>
                <a:cs typeface="Times New Roman"/>
              </a:rPr>
              <a:t>.</a:t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35" y="2132856"/>
            <a:ext cx="8229600" cy="38450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a typeface="Calibri"/>
                <a:cs typeface="Times New Roman"/>
              </a:rPr>
              <a:t>Из литературы  я  узнала, </a:t>
            </a:r>
            <a:r>
              <a:rPr lang="ru-RU" sz="2000" b="1" dirty="0" smtClean="0">
                <a:ea typeface="Calibri"/>
                <a:cs typeface="Times New Roman"/>
              </a:rPr>
              <a:t>как </a:t>
            </a:r>
            <a:r>
              <a:rPr lang="ru-RU" sz="2000" b="1" dirty="0">
                <a:ea typeface="Calibri"/>
                <a:cs typeface="Times New Roman"/>
              </a:rPr>
              <a:t>ухаживать за бабочками дома.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Бабочки могут свободно летать по квартире.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Но </a:t>
            </a:r>
            <a:r>
              <a:rPr lang="ru-RU" sz="2000" b="1" dirty="0">
                <a:ea typeface="Calibri"/>
                <a:cs typeface="Times New Roman"/>
              </a:rPr>
              <a:t>на ночь их лучше убирать в коробку по одной, класть туда мокрую ватку, для сохранения влажности.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Чтобы </a:t>
            </a:r>
            <a:r>
              <a:rPr lang="ru-RU" sz="2000" b="1" dirty="0">
                <a:ea typeface="Calibri"/>
                <a:cs typeface="Times New Roman"/>
              </a:rPr>
              <a:t>крылышки не пересыхали от  сухого квартирного воздуха бабочек нужно регулярно опрыскивать из пульверизатора на максимально мелко распылённом </a:t>
            </a:r>
            <a:r>
              <a:rPr lang="ru-RU" sz="2000" b="1" dirty="0" smtClean="0">
                <a:ea typeface="Calibri"/>
                <a:cs typeface="Times New Roman"/>
              </a:rPr>
              <a:t>режиме. </a:t>
            </a:r>
            <a:r>
              <a:rPr lang="ru-RU" sz="2000" b="1" dirty="0">
                <a:ea typeface="Calibri"/>
                <a:cs typeface="Times New Roman"/>
              </a:rPr>
              <a:t> Кормить бабочек нужно </a:t>
            </a:r>
            <a:r>
              <a:rPr lang="ru-RU" sz="2000" b="1" dirty="0" smtClean="0">
                <a:ea typeface="Calibri"/>
                <a:cs typeface="Times New Roman"/>
              </a:rPr>
              <a:t>1 раз </a:t>
            </a:r>
            <a:r>
              <a:rPr lang="ru-RU" sz="2000" b="1" dirty="0">
                <a:ea typeface="Calibri"/>
                <a:cs typeface="Times New Roman"/>
              </a:rPr>
              <a:t>в сутки  сахарным </a:t>
            </a:r>
            <a:r>
              <a:rPr lang="ru-RU" sz="2000" b="1" dirty="0" smtClean="0">
                <a:ea typeface="Calibri"/>
                <a:cs typeface="Times New Roman"/>
              </a:rPr>
              <a:t>или медовым сиропом</a:t>
            </a:r>
            <a:r>
              <a:rPr lang="ru-RU" sz="2000" b="1" dirty="0">
                <a:ea typeface="Calibri"/>
                <a:cs typeface="Times New Roman"/>
              </a:rPr>
              <a:t>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09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Новая папка-z\vfvf\pods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784948"/>
            <a:ext cx="8424935" cy="37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44648"/>
            <a:ext cx="8568952" cy="209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2. Практическая часть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  <a:t>2.1. Выбор и приобретение куколок бабочек.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Для проведения исследовательской работы важным этапом было приобретение куколок. Мы с мамой купили их в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магазине. 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435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«Детский сад комбинированного вида №1» городского округа Самара 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Теоретическая часть</vt:lpstr>
      <vt:lpstr>Презентация PowerPoint</vt:lpstr>
      <vt:lpstr> Выращивание бабочек дома:  развитие и уход. </vt:lpstr>
      <vt:lpstr>Презентация PowerPoint</vt:lpstr>
      <vt:lpstr>Презентация PowerPoint</vt:lpstr>
      <vt:lpstr>Презентация PowerPoint</vt:lpstr>
      <vt:lpstr>Уход за бабочкарием</vt:lpstr>
      <vt:lpstr>Презентация PowerPoint</vt:lpstr>
      <vt:lpstr>Презентация PowerPoint</vt:lpstr>
      <vt:lpstr>Презентация PowerPoint</vt:lpstr>
      <vt:lpstr>Литература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№1» городского округа Самара</dc:title>
  <dc:creator>my</dc:creator>
  <cp:lastModifiedBy>Татьяна А. Гомер</cp:lastModifiedBy>
  <cp:revision>29</cp:revision>
  <cp:lastPrinted>2019-02-07T12:25:48Z</cp:lastPrinted>
  <dcterms:created xsi:type="dcterms:W3CDTF">2019-02-04T17:05:31Z</dcterms:created>
  <dcterms:modified xsi:type="dcterms:W3CDTF">2019-02-07T12:27:06Z</dcterms:modified>
</cp:coreProperties>
</file>