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Override PartName="/ppt/diagrams/data13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68" r:id="rId4"/>
    <p:sldId id="260" r:id="rId5"/>
    <p:sldId id="263" r:id="rId6"/>
    <p:sldId id="267" r:id="rId7"/>
    <p:sldId id="264" r:id="rId8"/>
    <p:sldId id="265" r:id="rId9"/>
    <p:sldId id="258" r:id="rId10"/>
    <p:sldId id="259" r:id="rId11"/>
    <p:sldId id="257" r:id="rId12"/>
    <p:sldId id="266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6" autoAdjust="0"/>
    <p:restoredTop sz="94660"/>
  </p:normalViewPr>
  <p:slideViewPr>
    <p:cSldViewPr snapToGrid="0">
      <p:cViewPr varScale="1">
        <p:scale>
          <a:sx n="51" d="100"/>
          <a:sy n="51" d="100"/>
        </p:scale>
        <p:origin x="-2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656C0D-0FAC-4879-B0FC-0843F39DA4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EE8B3D-6D6D-417F-B1BA-DADB0441AB33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Тема: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Профессиональный стресс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1п1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Преподаватель: Корчагина Е.С. </a:t>
          </a:r>
        </a:p>
      </dgm:t>
    </dgm:pt>
    <dgm:pt modelId="{62A27705-1CDA-42B9-9C71-96F4FFED80D1}" type="parTrans" cxnId="{E6B1B023-5D84-4DBA-B409-D5D6DDFB58DD}">
      <dgm:prSet/>
      <dgm:spPr/>
      <dgm:t>
        <a:bodyPr/>
        <a:lstStyle/>
        <a:p>
          <a:endParaRPr lang="ru-RU"/>
        </a:p>
      </dgm:t>
    </dgm:pt>
    <dgm:pt modelId="{514E32B2-8A55-456C-9FB5-C0E84ED3F25D}" type="sibTrans" cxnId="{E6B1B023-5D84-4DBA-B409-D5D6DDFB58DD}">
      <dgm:prSet/>
      <dgm:spPr/>
      <dgm:t>
        <a:bodyPr/>
        <a:lstStyle/>
        <a:p>
          <a:endParaRPr lang="ru-RU"/>
        </a:p>
      </dgm:t>
    </dgm:pt>
    <dgm:pt modelId="{61390B4B-9C4E-42C6-89B6-721577717DFF}" type="pres">
      <dgm:prSet presAssocID="{92656C0D-0FAC-4879-B0FC-0843F39DA4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1E0EA5-6AF7-4263-A1AA-AF2188FE4DF9}" type="pres">
      <dgm:prSet presAssocID="{49EE8B3D-6D6D-417F-B1BA-DADB0441AB33}" presName="parentText" presStyleLbl="node1" presStyleIdx="0" presStyleCnt="1" custScaleY="1303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B1B023-5D84-4DBA-B409-D5D6DDFB58DD}" srcId="{92656C0D-0FAC-4879-B0FC-0843F39DA40C}" destId="{49EE8B3D-6D6D-417F-B1BA-DADB0441AB33}" srcOrd="0" destOrd="0" parTransId="{62A27705-1CDA-42B9-9C71-96F4FFED80D1}" sibTransId="{514E32B2-8A55-456C-9FB5-C0E84ED3F25D}"/>
    <dgm:cxn modelId="{8095AE2F-DDFF-4613-BE80-7BE01238659B}" type="presOf" srcId="{92656C0D-0FAC-4879-B0FC-0843F39DA40C}" destId="{61390B4B-9C4E-42C6-89B6-721577717DFF}" srcOrd="0" destOrd="0" presId="urn:microsoft.com/office/officeart/2005/8/layout/vList2"/>
    <dgm:cxn modelId="{DB870EC6-987C-42CF-96FF-64EC0C0C143E}" type="presOf" srcId="{49EE8B3D-6D6D-417F-B1BA-DADB0441AB33}" destId="{961E0EA5-6AF7-4263-A1AA-AF2188FE4DF9}" srcOrd="0" destOrd="0" presId="urn:microsoft.com/office/officeart/2005/8/layout/vList2"/>
    <dgm:cxn modelId="{DECF12B8-DF65-4CDB-B176-39FD85743F65}" type="presParOf" srcId="{61390B4B-9C4E-42C6-89B6-721577717DFF}" destId="{961E0EA5-6AF7-4263-A1AA-AF2188FE4D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B476CF-7FC3-429F-AA9A-86A13CF3DA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4D5B075-3779-4D7C-A887-F0F9129952EA}">
      <dgm:prSet/>
      <dgm:spPr/>
      <dgm:t>
        <a:bodyPr/>
        <a:lstStyle/>
        <a:p>
          <a:r>
            <a:rPr lang="ru-RU" dirty="0"/>
            <a:t>Одним из проявлений эмоционального стресса может являться синдром эмоционального выгорания. Он представляет собой совокупность симптомов, негативно сказывающихся па работоспособности, самочувствии и </a:t>
          </a:r>
          <a:r>
            <a:rPr lang="ru-RU" dirty="0" err="1"/>
            <a:t>интерперсональных</a:t>
          </a:r>
          <a:r>
            <a:rPr lang="ru-RU" dirty="0"/>
            <a:t> отношениях субъекта профессиональной деятельности.</a:t>
          </a:r>
        </a:p>
      </dgm:t>
    </dgm:pt>
    <dgm:pt modelId="{77FFF1E0-7639-4EEA-B376-FF10A62DEFC9}" type="parTrans" cxnId="{09D03ED1-1F53-4A2C-828E-CD4D7122D415}">
      <dgm:prSet/>
      <dgm:spPr/>
      <dgm:t>
        <a:bodyPr/>
        <a:lstStyle/>
        <a:p>
          <a:endParaRPr lang="ru-RU"/>
        </a:p>
      </dgm:t>
    </dgm:pt>
    <dgm:pt modelId="{B9DEB23D-8E15-46CA-86D7-772E15B6D27B}" type="sibTrans" cxnId="{09D03ED1-1F53-4A2C-828E-CD4D7122D415}">
      <dgm:prSet/>
      <dgm:spPr/>
      <dgm:t>
        <a:bodyPr/>
        <a:lstStyle/>
        <a:p>
          <a:endParaRPr lang="ru-RU"/>
        </a:p>
      </dgm:t>
    </dgm:pt>
    <dgm:pt modelId="{E1F28911-955A-46A4-B517-D4AFBC5ECD92}" type="pres">
      <dgm:prSet presAssocID="{8EB476CF-7FC3-429F-AA9A-86A13CF3DA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899006-9C1C-4412-80EF-689D6CA9F523}" type="pres">
      <dgm:prSet presAssocID="{B4D5B075-3779-4D7C-A887-F0F9129952E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D03ED1-1F53-4A2C-828E-CD4D7122D415}" srcId="{8EB476CF-7FC3-429F-AA9A-86A13CF3DAA4}" destId="{B4D5B075-3779-4D7C-A887-F0F9129952EA}" srcOrd="0" destOrd="0" parTransId="{77FFF1E0-7639-4EEA-B376-FF10A62DEFC9}" sibTransId="{B9DEB23D-8E15-46CA-86D7-772E15B6D27B}"/>
    <dgm:cxn modelId="{A3101417-90AA-451C-8ED4-7C78E7A537AF}" type="presOf" srcId="{8EB476CF-7FC3-429F-AA9A-86A13CF3DAA4}" destId="{E1F28911-955A-46A4-B517-D4AFBC5ECD92}" srcOrd="0" destOrd="0" presId="urn:microsoft.com/office/officeart/2005/8/layout/vList2"/>
    <dgm:cxn modelId="{54412284-248E-4F33-B14B-3F996D1167D6}" type="presOf" srcId="{B4D5B075-3779-4D7C-A887-F0F9129952EA}" destId="{7A899006-9C1C-4412-80EF-689D6CA9F523}" srcOrd="0" destOrd="0" presId="urn:microsoft.com/office/officeart/2005/8/layout/vList2"/>
    <dgm:cxn modelId="{662CA2B5-9F6B-4EF7-B7CB-0D33102DB4B8}" type="presParOf" srcId="{E1F28911-955A-46A4-B517-D4AFBC5ECD92}" destId="{7A899006-9C1C-4412-80EF-689D6CA9F5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913D694-6243-48D2-AC28-145A85C85E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43BD6BE-8C03-4064-BD15-CC1F3C1BF6AA}">
      <dgm:prSet/>
      <dgm:spPr/>
      <dgm:t>
        <a:bodyPr/>
        <a:lstStyle/>
        <a:p>
          <a:r>
            <a:rPr lang="ru-RU"/>
            <a:t>Выделяются три основные стадии развития стрессового состояния у человека:</a:t>
          </a:r>
        </a:p>
      </dgm:t>
    </dgm:pt>
    <dgm:pt modelId="{8B2C2C71-9D49-4769-86B2-03ACA7CD1BE3}" type="parTrans" cxnId="{EB465403-6CD6-444D-B5A3-F2A28527C228}">
      <dgm:prSet/>
      <dgm:spPr/>
      <dgm:t>
        <a:bodyPr/>
        <a:lstStyle/>
        <a:p>
          <a:endParaRPr lang="ru-RU"/>
        </a:p>
      </dgm:t>
    </dgm:pt>
    <dgm:pt modelId="{5A718E67-6619-4C23-80DA-FDCE2347078B}" type="sibTrans" cxnId="{EB465403-6CD6-444D-B5A3-F2A28527C228}">
      <dgm:prSet/>
      <dgm:spPr/>
      <dgm:t>
        <a:bodyPr/>
        <a:lstStyle/>
        <a:p>
          <a:endParaRPr lang="ru-RU"/>
        </a:p>
      </dgm:t>
    </dgm:pt>
    <dgm:pt modelId="{BA643C68-1FB0-493C-9F64-A8213830437A}">
      <dgm:prSet/>
      <dgm:spPr/>
      <dgm:t>
        <a:bodyPr/>
        <a:lstStyle/>
        <a:p>
          <a:r>
            <a:rPr lang="ru-RU" b="1"/>
            <a:t>1)</a:t>
          </a:r>
          <a:r>
            <a:rPr lang="ru-RU"/>
            <a:t> нарастание напряженности (первая стадия, линия АВ);</a:t>
          </a:r>
        </a:p>
      </dgm:t>
    </dgm:pt>
    <dgm:pt modelId="{CD23663F-2859-4D33-A4E7-D10E2A20667E}" type="parTrans" cxnId="{34D65147-1431-407E-9CA4-D48728CC2D50}">
      <dgm:prSet/>
      <dgm:spPr/>
      <dgm:t>
        <a:bodyPr/>
        <a:lstStyle/>
        <a:p>
          <a:endParaRPr lang="ru-RU"/>
        </a:p>
      </dgm:t>
    </dgm:pt>
    <dgm:pt modelId="{A21798D9-62B6-4CE1-AB9E-126754319E3A}" type="sibTrans" cxnId="{34D65147-1431-407E-9CA4-D48728CC2D50}">
      <dgm:prSet/>
      <dgm:spPr/>
      <dgm:t>
        <a:bodyPr/>
        <a:lstStyle/>
        <a:p>
          <a:endParaRPr lang="ru-RU"/>
        </a:p>
      </dgm:t>
    </dgm:pt>
    <dgm:pt modelId="{1320C135-890C-4D7E-A4F1-B1D228C17DA8}">
      <dgm:prSet/>
      <dgm:spPr/>
      <dgm:t>
        <a:bodyPr/>
        <a:lstStyle/>
        <a:p>
          <a:r>
            <a:rPr lang="ru-RU" b="1"/>
            <a:t>2)</a:t>
          </a:r>
          <a:r>
            <a:rPr lang="ru-RU"/>
            <a:t> собственно стресс (вторая стадия, линия ВС);</a:t>
          </a:r>
        </a:p>
      </dgm:t>
    </dgm:pt>
    <dgm:pt modelId="{91766582-879F-4BF0-B5D4-D5DCB8CBA53E}" type="parTrans" cxnId="{631D62C3-002D-457B-97B3-25EB24FA18CF}">
      <dgm:prSet/>
      <dgm:spPr/>
      <dgm:t>
        <a:bodyPr/>
        <a:lstStyle/>
        <a:p>
          <a:endParaRPr lang="ru-RU"/>
        </a:p>
      </dgm:t>
    </dgm:pt>
    <dgm:pt modelId="{C336AD4D-0AC5-44E3-B74C-667476383CDD}" type="sibTrans" cxnId="{631D62C3-002D-457B-97B3-25EB24FA18CF}">
      <dgm:prSet/>
      <dgm:spPr/>
      <dgm:t>
        <a:bodyPr/>
        <a:lstStyle/>
        <a:p>
          <a:endParaRPr lang="ru-RU"/>
        </a:p>
      </dgm:t>
    </dgm:pt>
    <dgm:pt modelId="{7413712B-EBB5-40FD-B155-C6002ABC9585}">
      <dgm:prSet/>
      <dgm:spPr/>
      <dgm:t>
        <a:bodyPr/>
        <a:lstStyle/>
        <a:p>
          <a:r>
            <a:rPr lang="ru-RU" b="1"/>
            <a:t>3)</a:t>
          </a:r>
          <a:r>
            <a:rPr lang="ru-RU"/>
            <a:t> снижение внутренней напряженности (третья стадия, линия С</a:t>
          </a:r>
          <a:r>
            <a:rPr lang="en-US"/>
            <a:t>D</a:t>
          </a:r>
          <a:r>
            <a:rPr lang="ru-RU"/>
            <a:t>)</a:t>
          </a:r>
        </a:p>
      </dgm:t>
    </dgm:pt>
    <dgm:pt modelId="{03F837A8-E73A-4262-9450-075268E02691}" type="parTrans" cxnId="{785B5005-204E-4B06-8949-3C4EFEE5BA6A}">
      <dgm:prSet/>
      <dgm:spPr/>
      <dgm:t>
        <a:bodyPr/>
        <a:lstStyle/>
        <a:p>
          <a:endParaRPr lang="ru-RU"/>
        </a:p>
      </dgm:t>
    </dgm:pt>
    <dgm:pt modelId="{88604C14-06C0-4376-A875-B9130DF4CE90}" type="sibTrans" cxnId="{785B5005-204E-4B06-8949-3C4EFEE5BA6A}">
      <dgm:prSet/>
      <dgm:spPr/>
      <dgm:t>
        <a:bodyPr/>
        <a:lstStyle/>
        <a:p>
          <a:endParaRPr lang="ru-RU"/>
        </a:p>
      </dgm:t>
    </dgm:pt>
    <dgm:pt modelId="{9254A2D1-A980-47EB-B8BB-C4C6E0C97FFB}" type="pres">
      <dgm:prSet presAssocID="{9913D694-6243-48D2-AC28-145A85C85E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787161-4B5B-45F3-9A43-32D4E4011A76}" type="pres">
      <dgm:prSet presAssocID="{543BD6BE-8C03-4064-BD15-CC1F3C1BF6A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3831B9-C3AC-4460-A9C0-94B1B4440723}" type="pres">
      <dgm:prSet presAssocID="{5A718E67-6619-4C23-80DA-FDCE2347078B}" presName="spacer" presStyleCnt="0"/>
      <dgm:spPr/>
    </dgm:pt>
    <dgm:pt modelId="{D1EE6817-BAB5-4F49-9DBB-DBF6C51CB63D}" type="pres">
      <dgm:prSet presAssocID="{BA643C68-1FB0-493C-9F64-A8213830437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92A77-B76C-4418-BEF9-97D84D7E5122}" type="pres">
      <dgm:prSet presAssocID="{A21798D9-62B6-4CE1-AB9E-126754319E3A}" presName="spacer" presStyleCnt="0"/>
      <dgm:spPr/>
    </dgm:pt>
    <dgm:pt modelId="{13CB79DE-4A67-4159-97C2-148424E00C30}" type="pres">
      <dgm:prSet presAssocID="{1320C135-890C-4D7E-A4F1-B1D228C17DA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8C092-2706-4D4C-9106-2942230CF5ED}" type="pres">
      <dgm:prSet presAssocID="{C336AD4D-0AC5-44E3-B74C-667476383CDD}" presName="spacer" presStyleCnt="0"/>
      <dgm:spPr/>
    </dgm:pt>
    <dgm:pt modelId="{49D96952-7C21-40E1-A035-12BE41393CA3}" type="pres">
      <dgm:prSet presAssocID="{7413712B-EBB5-40FD-B155-C6002ABC958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5B5005-204E-4B06-8949-3C4EFEE5BA6A}" srcId="{9913D694-6243-48D2-AC28-145A85C85EF1}" destId="{7413712B-EBB5-40FD-B155-C6002ABC9585}" srcOrd="3" destOrd="0" parTransId="{03F837A8-E73A-4262-9450-075268E02691}" sibTransId="{88604C14-06C0-4376-A875-B9130DF4CE90}"/>
    <dgm:cxn modelId="{EB465403-6CD6-444D-B5A3-F2A28527C228}" srcId="{9913D694-6243-48D2-AC28-145A85C85EF1}" destId="{543BD6BE-8C03-4064-BD15-CC1F3C1BF6AA}" srcOrd="0" destOrd="0" parTransId="{8B2C2C71-9D49-4769-86B2-03ACA7CD1BE3}" sibTransId="{5A718E67-6619-4C23-80DA-FDCE2347078B}"/>
    <dgm:cxn modelId="{A9AFF08E-FB96-46C4-B83D-95B0A19978B9}" type="presOf" srcId="{BA643C68-1FB0-493C-9F64-A8213830437A}" destId="{D1EE6817-BAB5-4F49-9DBB-DBF6C51CB63D}" srcOrd="0" destOrd="0" presId="urn:microsoft.com/office/officeart/2005/8/layout/vList2"/>
    <dgm:cxn modelId="{3A57551A-410A-4922-A268-11D6D69556C0}" type="presOf" srcId="{543BD6BE-8C03-4064-BD15-CC1F3C1BF6AA}" destId="{B7787161-4B5B-45F3-9A43-32D4E4011A76}" srcOrd="0" destOrd="0" presId="urn:microsoft.com/office/officeart/2005/8/layout/vList2"/>
    <dgm:cxn modelId="{34D65147-1431-407E-9CA4-D48728CC2D50}" srcId="{9913D694-6243-48D2-AC28-145A85C85EF1}" destId="{BA643C68-1FB0-493C-9F64-A8213830437A}" srcOrd="1" destOrd="0" parTransId="{CD23663F-2859-4D33-A4E7-D10E2A20667E}" sibTransId="{A21798D9-62B6-4CE1-AB9E-126754319E3A}"/>
    <dgm:cxn modelId="{8C3DF258-E210-4A97-9132-A7B704E9F6AC}" type="presOf" srcId="{7413712B-EBB5-40FD-B155-C6002ABC9585}" destId="{49D96952-7C21-40E1-A035-12BE41393CA3}" srcOrd="0" destOrd="0" presId="urn:microsoft.com/office/officeart/2005/8/layout/vList2"/>
    <dgm:cxn modelId="{631D62C3-002D-457B-97B3-25EB24FA18CF}" srcId="{9913D694-6243-48D2-AC28-145A85C85EF1}" destId="{1320C135-890C-4D7E-A4F1-B1D228C17DA8}" srcOrd="2" destOrd="0" parTransId="{91766582-879F-4BF0-B5D4-D5DCB8CBA53E}" sibTransId="{C336AD4D-0AC5-44E3-B74C-667476383CDD}"/>
    <dgm:cxn modelId="{ED9BD435-7FB4-405E-934F-29FFBF5E3D15}" type="presOf" srcId="{1320C135-890C-4D7E-A4F1-B1D228C17DA8}" destId="{13CB79DE-4A67-4159-97C2-148424E00C30}" srcOrd="0" destOrd="0" presId="urn:microsoft.com/office/officeart/2005/8/layout/vList2"/>
    <dgm:cxn modelId="{144CF020-416E-406E-8446-1267F080EBEB}" type="presOf" srcId="{9913D694-6243-48D2-AC28-145A85C85EF1}" destId="{9254A2D1-A980-47EB-B8BB-C4C6E0C97FFB}" srcOrd="0" destOrd="0" presId="urn:microsoft.com/office/officeart/2005/8/layout/vList2"/>
    <dgm:cxn modelId="{9228F698-9C00-4F2B-8647-BB79DCDAD81B}" type="presParOf" srcId="{9254A2D1-A980-47EB-B8BB-C4C6E0C97FFB}" destId="{B7787161-4B5B-45F3-9A43-32D4E4011A76}" srcOrd="0" destOrd="0" presId="urn:microsoft.com/office/officeart/2005/8/layout/vList2"/>
    <dgm:cxn modelId="{7DE84EB8-34EA-482D-9082-2ED6DABC5FF9}" type="presParOf" srcId="{9254A2D1-A980-47EB-B8BB-C4C6E0C97FFB}" destId="{B73831B9-C3AC-4460-A9C0-94B1B4440723}" srcOrd="1" destOrd="0" presId="urn:microsoft.com/office/officeart/2005/8/layout/vList2"/>
    <dgm:cxn modelId="{4D6B1CD3-8A2B-445A-8866-DD790DDEE05F}" type="presParOf" srcId="{9254A2D1-A980-47EB-B8BB-C4C6E0C97FFB}" destId="{D1EE6817-BAB5-4F49-9DBB-DBF6C51CB63D}" srcOrd="2" destOrd="0" presId="urn:microsoft.com/office/officeart/2005/8/layout/vList2"/>
    <dgm:cxn modelId="{76B98655-B4AC-4EC8-A1BA-D6B481EB2FC9}" type="presParOf" srcId="{9254A2D1-A980-47EB-B8BB-C4C6E0C97FFB}" destId="{FD492A77-B76C-4418-BEF9-97D84D7E5122}" srcOrd="3" destOrd="0" presId="urn:microsoft.com/office/officeart/2005/8/layout/vList2"/>
    <dgm:cxn modelId="{2E95EE57-246B-41C4-A916-06D4B33594DB}" type="presParOf" srcId="{9254A2D1-A980-47EB-B8BB-C4C6E0C97FFB}" destId="{13CB79DE-4A67-4159-97C2-148424E00C30}" srcOrd="4" destOrd="0" presId="urn:microsoft.com/office/officeart/2005/8/layout/vList2"/>
    <dgm:cxn modelId="{36B36BB6-02BD-4492-BD7E-AE39BE1B8B6C}" type="presParOf" srcId="{9254A2D1-A980-47EB-B8BB-C4C6E0C97FFB}" destId="{2828C092-2706-4D4C-9106-2942230CF5ED}" srcOrd="5" destOrd="0" presId="urn:microsoft.com/office/officeart/2005/8/layout/vList2"/>
    <dgm:cxn modelId="{A77BD34D-B2F3-43E1-84FC-F04CA9D490D5}" type="presParOf" srcId="{9254A2D1-A980-47EB-B8BB-C4C6E0C97FFB}" destId="{49D96952-7C21-40E1-A035-12BE41393CA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FB27AF4-6DF3-4895-B193-30BDE3E5CD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0C3FFEF-E10D-493B-941F-C9C19F60236D}">
      <dgm:prSet/>
      <dgm:spPr/>
      <dgm:t>
        <a:bodyPr/>
        <a:lstStyle/>
        <a:p>
          <a:r>
            <a:rPr lang="ru-RU" dirty="0"/>
            <a:t>неустроенность рабочего места</a:t>
          </a:r>
        </a:p>
      </dgm:t>
    </dgm:pt>
    <dgm:pt modelId="{039A8EAB-C04C-4F98-BD5E-A75217BC4619}" type="parTrans" cxnId="{B6FB283E-E2DE-4ADF-925B-654B9ADD8BAF}">
      <dgm:prSet/>
      <dgm:spPr/>
      <dgm:t>
        <a:bodyPr/>
        <a:lstStyle/>
        <a:p>
          <a:endParaRPr lang="ru-RU"/>
        </a:p>
      </dgm:t>
    </dgm:pt>
    <dgm:pt modelId="{BC2A4AE7-43C6-460B-A0A6-A6EEC347E0B9}" type="sibTrans" cxnId="{B6FB283E-E2DE-4ADF-925B-654B9ADD8BAF}">
      <dgm:prSet/>
      <dgm:spPr/>
      <dgm:t>
        <a:bodyPr/>
        <a:lstStyle/>
        <a:p>
          <a:endParaRPr lang="ru-RU"/>
        </a:p>
      </dgm:t>
    </dgm:pt>
    <dgm:pt modelId="{6B79FC69-9AF2-4DBF-A856-764D6EABC897}">
      <dgm:prSet/>
      <dgm:spPr/>
      <dgm:t>
        <a:bodyPr/>
        <a:lstStyle/>
        <a:p>
          <a:r>
            <a:rPr lang="ru-RU"/>
            <a:t>шум</a:t>
          </a:r>
        </a:p>
      </dgm:t>
    </dgm:pt>
    <dgm:pt modelId="{DDF10662-0488-49F1-BA46-917A2D7F3FEC}" type="parTrans" cxnId="{3F163F20-9DDE-4221-8047-4E52C589C11B}">
      <dgm:prSet/>
      <dgm:spPr/>
      <dgm:t>
        <a:bodyPr/>
        <a:lstStyle/>
        <a:p>
          <a:endParaRPr lang="ru-RU"/>
        </a:p>
      </dgm:t>
    </dgm:pt>
    <dgm:pt modelId="{AFEE79E4-CB4C-4BC3-AFBD-7569EE4AECC4}" type="sibTrans" cxnId="{3F163F20-9DDE-4221-8047-4E52C589C11B}">
      <dgm:prSet/>
      <dgm:spPr/>
      <dgm:t>
        <a:bodyPr/>
        <a:lstStyle/>
        <a:p>
          <a:endParaRPr lang="ru-RU"/>
        </a:p>
      </dgm:t>
    </dgm:pt>
    <dgm:pt modelId="{4AB3E707-BEB4-4083-8073-57FAFE96DC99}">
      <dgm:prSet/>
      <dgm:spPr/>
      <dgm:t>
        <a:bodyPr/>
        <a:lstStyle/>
        <a:p>
          <a:r>
            <a:rPr lang="ru-RU"/>
            <a:t>вибрация</a:t>
          </a:r>
        </a:p>
      </dgm:t>
    </dgm:pt>
    <dgm:pt modelId="{17B941A4-3964-42F0-9D9D-2A4ED28E73B8}" type="parTrans" cxnId="{33C9EA48-CF53-4A7D-A83A-B50054FB2A13}">
      <dgm:prSet/>
      <dgm:spPr/>
      <dgm:t>
        <a:bodyPr/>
        <a:lstStyle/>
        <a:p>
          <a:endParaRPr lang="ru-RU"/>
        </a:p>
      </dgm:t>
    </dgm:pt>
    <dgm:pt modelId="{53FB986C-8ECC-41B2-9B19-5133C9211546}" type="sibTrans" cxnId="{33C9EA48-CF53-4A7D-A83A-B50054FB2A13}">
      <dgm:prSet/>
      <dgm:spPr/>
      <dgm:t>
        <a:bodyPr/>
        <a:lstStyle/>
        <a:p>
          <a:endParaRPr lang="ru-RU"/>
        </a:p>
      </dgm:t>
    </dgm:pt>
    <dgm:pt modelId="{F46B12CE-5B2D-4E5C-8666-9124F18485F2}">
      <dgm:prSet/>
      <dgm:spPr/>
      <dgm:t>
        <a:bodyPr/>
        <a:lstStyle/>
        <a:p>
          <a:r>
            <a:rPr lang="ru-RU"/>
            <a:t>контакты с вредными веществами</a:t>
          </a:r>
        </a:p>
      </dgm:t>
    </dgm:pt>
    <dgm:pt modelId="{AD057F10-A601-47C7-A2AB-9AFBB6E14DE0}" type="parTrans" cxnId="{C0CEFE89-37F0-4BC0-AC31-465CCB38C1C9}">
      <dgm:prSet/>
      <dgm:spPr/>
      <dgm:t>
        <a:bodyPr/>
        <a:lstStyle/>
        <a:p>
          <a:endParaRPr lang="ru-RU"/>
        </a:p>
      </dgm:t>
    </dgm:pt>
    <dgm:pt modelId="{378D67A4-8375-4C25-8937-C63FDAD185C9}" type="sibTrans" cxnId="{C0CEFE89-37F0-4BC0-AC31-465CCB38C1C9}">
      <dgm:prSet/>
      <dgm:spPr/>
      <dgm:t>
        <a:bodyPr/>
        <a:lstStyle/>
        <a:p>
          <a:endParaRPr lang="ru-RU"/>
        </a:p>
      </dgm:t>
    </dgm:pt>
    <dgm:pt modelId="{A03463A0-0409-42C2-B8EF-88469AEA2B54}" type="pres">
      <dgm:prSet presAssocID="{6FB27AF4-6DF3-4895-B193-30BDE3E5CD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0F10A8-34CB-4B6D-88B6-9161ED7F696F}" type="pres">
      <dgm:prSet presAssocID="{F0C3FFEF-E10D-493B-941F-C9C19F60236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EA6F52-37A1-4474-9C7D-4E7D205C3DAE}" type="pres">
      <dgm:prSet presAssocID="{BC2A4AE7-43C6-460B-A0A6-A6EEC347E0B9}" presName="spacer" presStyleCnt="0"/>
      <dgm:spPr/>
    </dgm:pt>
    <dgm:pt modelId="{9A60F495-557B-469A-B857-992F79EBD1EA}" type="pres">
      <dgm:prSet presAssocID="{6B79FC69-9AF2-4DBF-A856-764D6EABC89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27BB1-451A-47C4-868C-B842D3D7A467}" type="pres">
      <dgm:prSet presAssocID="{AFEE79E4-CB4C-4BC3-AFBD-7569EE4AECC4}" presName="spacer" presStyleCnt="0"/>
      <dgm:spPr/>
    </dgm:pt>
    <dgm:pt modelId="{C79213DF-7FAE-4C22-9631-425B57AA4877}" type="pres">
      <dgm:prSet presAssocID="{4AB3E707-BEB4-4083-8073-57FAFE96DC9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E5C451-48C6-4B3D-B0E7-2EE0D72B98DA}" type="pres">
      <dgm:prSet presAssocID="{53FB986C-8ECC-41B2-9B19-5133C9211546}" presName="spacer" presStyleCnt="0"/>
      <dgm:spPr/>
    </dgm:pt>
    <dgm:pt modelId="{7B6AA997-335D-436F-9FDA-94AA58C9DC0C}" type="pres">
      <dgm:prSet presAssocID="{F46B12CE-5B2D-4E5C-8666-9124F18485F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579459-B58A-4079-AC1D-403476E96F73}" type="presOf" srcId="{F46B12CE-5B2D-4E5C-8666-9124F18485F2}" destId="{7B6AA997-335D-436F-9FDA-94AA58C9DC0C}" srcOrd="0" destOrd="0" presId="urn:microsoft.com/office/officeart/2005/8/layout/vList2"/>
    <dgm:cxn modelId="{C0CEFE89-37F0-4BC0-AC31-465CCB38C1C9}" srcId="{6FB27AF4-6DF3-4895-B193-30BDE3E5CD76}" destId="{F46B12CE-5B2D-4E5C-8666-9124F18485F2}" srcOrd="3" destOrd="0" parTransId="{AD057F10-A601-47C7-A2AB-9AFBB6E14DE0}" sibTransId="{378D67A4-8375-4C25-8937-C63FDAD185C9}"/>
    <dgm:cxn modelId="{33C9EA48-CF53-4A7D-A83A-B50054FB2A13}" srcId="{6FB27AF4-6DF3-4895-B193-30BDE3E5CD76}" destId="{4AB3E707-BEB4-4083-8073-57FAFE96DC99}" srcOrd="2" destOrd="0" parTransId="{17B941A4-3964-42F0-9D9D-2A4ED28E73B8}" sibTransId="{53FB986C-8ECC-41B2-9B19-5133C9211546}"/>
    <dgm:cxn modelId="{3F163F20-9DDE-4221-8047-4E52C589C11B}" srcId="{6FB27AF4-6DF3-4895-B193-30BDE3E5CD76}" destId="{6B79FC69-9AF2-4DBF-A856-764D6EABC897}" srcOrd="1" destOrd="0" parTransId="{DDF10662-0488-49F1-BA46-917A2D7F3FEC}" sibTransId="{AFEE79E4-CB4C-4BC3-AFBD-7569EE4AECC4}"/>
    <dgm:cxn modelId="{47B032DB-D704-4BBD-88EE-373E109DE3A9}" type="presOf" srcId="{F0C3FFEF-E10D-493B-941F-C9C19F60236D}" destId="{BA0F10A8-34CB-4B6D-88B6-9161ED7F696F}" srcOrd="0" destOrd="0" presId="urn:microsoft.com/office/officeart/2005/8/layout/vList2"/>
    <dgm:cxn modelId="{48D1555F-DCB9-43F1-AE18-13E9FBF8D86B}" type="presOf" srcId="{6B79FC69-9AF2-4DBF-A856-764D6EABC897}" destId="{9A60F495-557B-469A-B857-992F79EBD1EA}" srcOrd="0" destOrd="0" presId="urn:microsoft.com/office/officeart/2005/8/layout/vList2"/>
    <dgm:cxn modelId="{A6F01B65-3BC1-4440-8A38-C487BEB1F2ED}" type="presOf" srcId="{6FB27AF4-6DF3-4895-B193-30BDE3E5CD76}" destId="{A03463A0-0409-42C2-B8EF-88469AEA2B54}" srcOrd="0" destOrd="0" presId="urn:microsoft.com/office/officeart/2005/8/layout/vList2"/>
    <dgm:cxn modelId="{B6FB283E-E2DE-4ADF-925B-654B9ADD8BAF}" srcId="{6FB27AF4-6DF3-4895-B193-30BDE3E5CD76}" destId="{F0C3FFEF-E10D-493B-941F-C9C19F60236D}" srcOrd="0" destOrd="0" parTransId="{039A8EAB-C04C-4F98-BD5E-A75217BC4619}" sibTransId="{BC2A4AE7-43C6-460B-A0A6-A6EEC347E0B9}"/>
    <dgm:cxn modelId="{8BB537B2-BFD4-4678-903A-14CEF7D35A2E}" type="presOf" srcId="{4AB3E707-BEB4-4083-8073-57FAFE96DC99}" destId="{C79213DF-7FAE-4C22-9631-425B57AA4877}" srcOrd="0" destOrd="0" presId="urn:microsoft.com/office/officeart/2005/8/layout/vList2"/>
    <dgm:cxn modelId="{E6ACBB5B-EA71-4717-9602-08DFF238D677}" type="presParOf" srcId="{A03463A0-0409-42C2-B8EF-88469AEA2B54}" destId="{BA0F10A8-34CB-4B6D-88B6-9161ED7F696F}" srcOrd="0" destOrd="0" presId="urn:microsoft.com/office/officeart/2005/8/layout/vList2"/>
    <dgm:cxn modelId="{FAAC120B-EE6E-4576-8A33-98F6A0D4E8D4}" type="presParOf" srcId="{A03463A0-0409-42C2-B8EF-88469AEA2B54}" destId="{6BEA6F52-37A1-4474-9C7D-4E7D205C3DAE}" srcOrd="1" destOrd="0" presId="urn:microsoft.com/office/officeart/2005/8/layout/vList2"/>
    <dgm:cxn modelId="{60738A26-B11E-472D-A78E-01CCE1DC537A}" type="presParOf" srcId="{A03463A0-0409-42C2-B8EF-88469AEA2B54}" destId="{9A60F495-557B-469A-B857-992F79EBD1EA}" srcOrd="2" destOrd="0" presId="urn:microsoft.com/office/officeart/2005/8/layout/vList2"/>
    <dgm:cxn modelId="{C8307007-30EA-4F19-8EEC-9208FF105047}" type="presParOf" srcId="{A03463A0-0409-42C2-B8EF-88469AEA2B54}" destId="{F3227BB1-451A-47C4-868C-B842D3D7A467}" srcOrd="3" destOrd="0" presId="urn:microsoft.com/office/officeart/2005/8/layout/vList2"/>
    <dgm:cxn modelId="{4B9BB8FF-A19D-4B0A-B30F-ED65BCC901CA}" type="presParOf" srcId="{A03463A0-0409-42C2-B8EF-88469AEA2B54}" destId="{C79213DF-7FAE-4C22-9631-425B57AA4877}" srcOrd="4" destOrd="0" presId="urn:microsoft.com/office/officeart/2005/8/layout/vList2"/>
    <dgm:cxn modelId="{B7384049-DE53-4968-8CFE-65E47224A8FE}" type="presParOf" srcId="{A03463A0-0409-42C2-B8EF-88469AEA2B54}" destId="{2DE5C451-48C6-4B3D-B0E7-2EE0D72B98DA}" srcOrd="5" destOrd="0" presId="urn:microsoft.com/office/officeart/2005/8/layout/vList2"/>
    <dgm:cxn modelId="{FE811EAC-DAE1-49E8-90D2-73EC30AE2984}" type="presParOf" srcId="{A03463A0-0409-42C2-B8EF-88469AEA2B54}" destId="{7B6AA997-335D-436F-9FDA-94AA58C9DC0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04387B4-5E82-4769-9CE8-CAF66B2246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43AAB3-29AA-4F0A-BCB6-B0A9F5D39169}">
      <dgm:prSet phldrT="[Текст]" custT="1"/>
      <dgm:spPr/>
      <dgm:t>
        <a:bodyPr/>
        <a:lstStyle/>
        <a:p>
          <a:r>
            <a:rPr lang="ru-RU" sz="2000" b="1" dirty="0" err="1" smtClean="0"/>
            <a:t>Саморегуляция</a:t>
          </a:r>
          <a:endParaRPr lang="ru-RU" sz="2000" b="1" dirty="0"/>
        </a:p>
      </dgm:t>
    </dgm:pt>
    <dgm:pt modelId="{FBDB7A33-5962-4ECD-861B-F7C6E9B830EE}" type="parTrans" cxnId="{EF145C47-72CE-431E-8FFA-19F64015AAA9}">
      <dgm:prSet/>
      <dgm:spPr/>
      <dgm:t>
        <a:bodyPr/>
        <a:lstStyle/>
        <a:p>
          <a:endParaRPr lang="ru-RU"/>
        </a:p>
      </dgm:t>
    </dgm:pt>
    <dgm:pt modelId="{88A5FE4E-8942-468A-88C0-96A4E9CCEC4B}" type="sibTrans" cxnId="{EF145C47-72CE-431E-8FFA-19F64015AAA9}">
      <dgm:prSet/>
      <dgm:spPr/>
      <dgm:t>
        <a:bodyPr/>
        <a:lstStyle/>
        <a:p>
          <a:endParaRPr lang="ru-RU"/>
        </a:p>
      </dgm:t>
    </dgm:pt>
    <dgm:pt modelId="{7694D037-9EEE-4E64-9147-1721175226E8}">
      <dgm:prSet phldrT="[Текст]" phldr="1"/>
      <dgm:spPr/>
      <dgm:t>
        <a:bodyPr/>
        <a:lstStyle/>
        <a:p>
          <a:endParaRPr lang="ru-RU"/>
        </a:p>
      </dgm:t>
    </dgm:pt>
    <dgm:pt modelId="{A266F503-1054-47E6-9FA5-5B56E57EFCCE}" type="parTrans" cxnId="{D265A96F-34BA-477A-BE56-01535CEFCCA1}">
      <dgm:prSet/>
      <dgm:spPr/>
      <dgm:t>
        <a:bodyPr/>
        <a:lstStyle/>
        <a:p>
          <a:endParaRPr lang="ru-RU"/>
        </a:p>
      </dgm:t>
    </dgm:pt>
    <dgm:pt modelId="{A23DF071-D932-42D1-9BB2-A869D1570AD3}" type="sibTrans" cxnId="{D265A96F-34BA-477A-BE56-01535CEFCCA1}">
      <dgm:prSet/>
      <dgm:spPr/>
      <dgm:t>
        <a:bodyPr/>
        <a:lstStyle/>
        <a:p>
          <a:endParaRPr lang="ru-RU"/>
        </a:p>
      </dgm:t>
    </dgm:pt>
    <dgm:pt modelId="{87A7449D-793B-4157-962B-AB8D2A7A1FF3}">
      <dgm:prSet phldrT="[Текст]"/>
      <dgm:spPr/>
      <dgm:t>
        <a:bodyPr/>
        <a:lstStyle/>
        <a:p>
          <a:r>
            <a:rPr lang="ru-RU" dirty="0" smtClean="0"/>
            <a:t>Дыхание </a:t>
          </a:r>
        </a:p>
        <a:p>
          <a:r>
            <a:rPr lang="ru-RU" dirty="0" smtClean="0"/>
            <a:t>Ценности </a:t>
          </a:r>
        </a:p>
        <a:p>
          <a:r>
            <a:rPr lang="ru-RU" dirty="0" smtClean="0"/>
            <a:t>Значимость </a:t>
          </a:r>
        </a:p>
        <a:p>
          <a:r>
            <a:rPr lang="ru-RU" dirty="0" smtClean="0"/>
            <a:t>Уверенность</a:t>
          </a:r>
        </a:p>
        <a:p>
          <a:r>
            <a:rPr lang="ru-RU" dirty="0" smtClean="0"/>
            <a:t>Магистраль</a:t>
          </a:r>
        </a:p>
        <a:p>
          <a:r>
            <a:rPr lang="ru-RU" dirty="0" smtClean="0"/>
            <a:t>Любовь</a:t>
          </a:r>
        </a:p>
        <a:p>
          <a:r>
            <a:rPr lang="ru-RU" dirty="0" smtClean="0"/>
            <a:t>Движение </a:t>
          </a:r>
        </a:p>
        <a:p>
          <a:r>
            <a:rPr lang="ru-RU" dirty="0" smtClean="0"/>
            <a:t>- Часть из</a:t>
          </a:r>
          <a:r>
            <a:rPr lang="en-US" dirty="0" smtClean="0"/>
            <a:t> </a:t>
          </a:r>
          <a:r>
            <a:rPr lang="ru-RU" dirty="0" smtClean="0"/>
            <a:t>Т</a:t>
          </a:r>
          <a:r>
            <a:rPr lang="en-US" dirty="0" smtClean="0"/>
            <a:t>OP 10 </a:t>
          </a:r>
          <a:r>
            <a:rPr lang="ru-RU" dirty="0" smtClean="0"/>
            <a:t>ответов студентов – что такое для них </a:t>
          </a:r>
          <a:r>
            <a:rPr lang="ru-RU" dirty="0" err="1" smtClean="0"/>
            <a:t>саморегуляция</a:t>
          </a:r>
          <a:r>
            <a:rPr lang="ru-RU" dirty="0" smtClean="0"/>
            <a:t> </a:t>
          </a:r>
        </a:p>
        <a:p>
          <a:r>
            <a:rPr lang="ru-RU" dirty="0" smtClean="0"/>
            <a:t>(дата </a:t>
          </a:r>
          <a:r>
            <a:rPr lang="ru-RU" dirty="0" err="1" smtClean="0"/>
            <a:t>актулизации</a:t>
          </a:r>
          <a:r>
            <a:rPr lang="ru-RU" dirty="0" smtClean="0"/>
            <a:t> – ноябрь –декабрь 2018г. Опрос в сети </a:t>
          </a:r>
          <a:r>
            <a:rPr lang="en-US" dirty="0" smtClean="0"/>
            <a:t>INSTAGRAM</a:t>
          </a:r>
          <a:r>
            <a:rPr lang="ru-RU" dirty="0" smtClean="0"/>
            <a:t>) </a:t>
          </a:r>
        </a:p>
        <a:p>
          <a:endParaRPr lang="ru-RU" dirty="0"/>
        </a:p>
      </dgm:t>
    </dgm:pt>
    <dgm:pt modelId="{F05FB04D-AF9E-4B12-ADB4-B5910DFF997E}" type="parTrans" cxnId="{2C7E51DB-FE1A-4621-962E-9BF6B0D442B6}">
      <dgm:prSet/>
      <dgm:spPr/>
      <dgm:t>
        <a:bodyPr/>
        <a:lstStyle/>
        <a:p>
          <a:endParaRPr lang="ru-RU"/>
        </a:p>
      </dgm:t>
    </dgm:pt>
    <dgm:pt modelId="{403CC67E-8C5E-4B54-A86D-209E7BCE48E8}" type="sibTrans" cxnId="{2C7E51DB-FE1A-4621-962E-9BF6B0D442B6}">
      <dgm:prSet/>
      <dgm:spPr/>
      <dgm:t>
        <a:bodyPr/>
        <a:lstStyle/>
        <a:p>
          <a:endParaRPr lang="ru-RU"/>
        </a:p>
      </dgm:t>
    </dgm:pt>
    <dgm:pt modelId="{C1E587F2-61B7-4F72-900E-A63785EB5E5E}">
      <dgm:prSet phldrT="[Текст]" custT="1"/>
      <dgm:spPr/>
      <dgm:t>
        <a:bodyPr/>
        <a:lstStyle/>
        <a:p>
          <a:r>
            <a:rPr lang="en-US" sz="1600" dirty="0" smtClean="0"/>
            <a:t>Enjoy you live</a:t>
          </a:r>
          <a:endParaRPr lang="ru-RU" sz="1600" dirty="0"/>
        </a:p>
      </dgm:t>
    </dgm:pt>
    <dgm:pt modelId="{0B87ABC1-647D-443F-8500-B07E05230716}" type="parTrans" cxnId="{F3377727-653D-4627-AFB3-09F17F727BE0}">
      <dgm:prSet/>
      <dgm:spPr/>
      <dgm:t>
        <a:bodyPr/>
        <a:lstStyle/>
        <a:p>
          <a:endParaRPr lang="ru-RU"/>
        </a:p>
      </dgm:t>
    </dgm:pt>
    <dgm:pt modelId="{DD79FA89-6E55-4360-A7E9-3B4BCC30833E}" type="sibTrans" cxnId="{F3377727-653D-4627-AFB3-09F17F727BE0}">
      <dgm:prSet/>
      <dgm:spPr/>
      <dgm:t>
        <a:bodyPr/>
        <a:lstStyle/>
        <a:p>
          <a:endParaRPr lang="ru-RU"/>
        </a:p>
      </dgm:t>
    </dgm:pt>
    <dgm:pt modelId="{AB371B1F-990F-425B-9249-EDA4AE575F17}" type="pres">
      <dgm:prSet presAssocID="{C04387B4-5E82-4769-9CE8-CAF66B22466B}" presName="linear" presStyleCnt="0">
        <dgm:presLayoutVars>
          <dgm:animLvl val="lvl"/>
          <dgm:resizeHandles val="exact"/>
        </dgm:presLayoutVars>
      </dgm:prSet>
      <dgm:spPr/>
    </dgm:pt>
    <dgm:pt modelId="{B9EB6533-84FD-46A2-8927-3D3BC7FE65B6}" type="pres">
      <dgm:prSet presAssocID="{7B43AAB3-29AA-4F0A-BCB6-B0A9F5D39169}" presName="parentText" presStyleLbl="node1" presStyleIdx="0" presStyleCnt="2" custScaleX="32296" custLinFactY="-9621" custLinFactNeighborX="-33291" custLinFactNeighborY="-100000">
        <dgm:presLayoutVars>
          <dgm:chMax val="0"/>
          <dgm:bulletEnabled val="1"/>
        </dgm:presLayoutVars>
      </dgm:prSet>
      <dgm:spPr/>
    </dgm:pt>
    <dgm:pt modelId="{589D7380-E993-412A-BA2D-1559638E1C77}" type="pres">
      <dgm:prSet presAssocID="{7B43AAB3-29AA-4F0A-BCB6-B0A9F5D39169}" presName="childText" presStyleLbl="revTx" presStyleIdx="0" presStyleCnt="2">
        <dgm:presLayoutVars>
          <dgm:bulletEnabled val="1"/>
        </dgm:presLayoutVars>
      </dgm:prSet>
      <dgm:spPr/>
    </dgm:pt>
    <dgm:pt modelId="{76B010DC-FEDA-43E8-8AD5-CE7C22097EE3}" type="pres">
      <dgm:prSet presAssocID="{87A7449D-793B-4157-962B-AB8D2A7A1FF3}" presName="parentText" presStyleLbl="node1" presStyleIdx="1" presStyleCnt="2" custScaleX="46787" custScaleY="150731" custLinFactY="6336" custLinFactNeighborX="-3214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75E8A-A01F-4AC7-8330-A4EF48433936}" type="pres">
      <dgm:prSet presAssocID="{87A7449D-793B-4157-962B-AB8D2A7A1FF3}" presName="childText" presStyleLbl="revTx" presStyleIdx="1" presStyleCnt="2" custLinFactNeighborX="7577" custLinFactNeighborY="17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377727-653D-4627-AFB3-09F17F727BE0}" srcId="{87A7449D-793B-4157-962B-AB8D2A7A1FF3}" destId="{C1E587F2-61B7-4F72-900E-A63785EB5E5E}" srcOrd="0" destOrd="0" parTransId="{0B87ABC1-647D-443F-8500-B07E05230716}" sibTransId="{DD79FA89-6E55-4360-A7E9-3B4BCC30833E}"/>
    <dgm:cxn modelId="{2C7E51DB-FE1A-4621-962E-9BF6B0D442B6}" srcId="{C04387B4-5E82-4769-9CE8-CAF66B22466B}" destId="{87A7449D-793B-4157-962B-AB8D2A7A1FF3}" srcOrd="1" destOrd="0" parTransId="{F05FB04D-AF9E-4B12-ADB4-B5910DFF997E}" sibTransId="{403CC67E-8C5E-4B54-A86D-209E7BCE48E8}"/>
    <dgm:cxn modelId="{7EFE4995-3205-450B-8B71-D0B51D0662B6}" type="presOf" srcId="{87A7449D-793B-4157-962B-AB8D2A7A1FF3}" destId="{76B010DC-FEDA-43E8-8AD5-CE7C22097EE3}" srcOrd="0" destOrd="0" presId="urn:microsoft.com/office/officeart/2005/8/layout/vList2"/>
    <dgm:cxn modelId="{A7274DFF-82C4-4E72-98BC-984AD4FE07C7}" type="presOf" srcId="{C1E587F2-61B7-4F72-900E-A63785EB5E5E}" destId="{36F75E8A-A01F-4AC7-8330-A4EF48433936}" srcOrd="0" destOrd="0" presId="urn:microsoft.com/office/officeart/2005/8/layout/vList2"/>
    <dgm:cxn modelId="{EF145C47-72CE-431E-8FFA-19F64015AAA9}" srcId="{C04387B4-5E82-4769-9CE8-CAF66B22466B}" destId="{7B43AAB3-29AA-4F0A-BCB6-B0A9F5D39169}" srcOrd="0" destOrd="0" parTransId="{FBDB7A33-5962-4ECD-861B-F7C6E9B830EE}" sibTransId="{88A5FE4E-8942-468A-88C0-96A4E9CCEC4B}"/>
    <dgm:cxn modelId="{09705209-091C-4E5E-A8BC-E4BBAD8592D4}" type="presOf" srcId="{C04387B4-5E82-4769-9CE8-CAF66B22466B}" destId="{AB371B1F-990F-425B-9249-EDA4AE575F17}" srcOrd="0" destOrd="0" presId="urn:microsoft.com/office/officeart/2005/8/layout/vList2"/>
    <dgm:cxn modelId="{120D7F83-0C22-473F-9778-0B348F08032E}" type="presOf" srcId="{7B43AAB3-29AA-4F0A-BCB6-B0A9F5D39169}" destId="{B9EB6533-84FD-46A2-8927-3D3BC7FE65B6}" srcOrd="0" destOrd="0" presId="urn:microsoft.com/office/officeart/2005/8/layout/vList2"/>
    <dgm:cxn modelId="{579FDDE0-47E8-4AB4-B97C-6ADB0CBCF920}" type="presOf" srcId="{7694D037-9EEE-4E64-9147-1721175226E8}" destId="{589D7380-E993-412A-BA2D-1559638E1C77}" srcOrd="0" destOrd="0" presId="urn:microsoft.com/office/officeart/2005/8/layout/vList2"/>
    <dgm:cxn modelId="{D265A96F-34BA-477A-BE56-01535CEFCCA1}" srcId="{7B43AAB3-29AA-4F0A-BCB6-B0A9F5D39169}" destId="{7694D037-9EEE-4E64-9147-1721175226E8}" srcOrd="0" destOrd="0" parTransId="{A266F503-1054-47E6-9FA5-5B56E57EFCCE}" sibTransId="{A23DF071-D932-42D1-9BB2-A869D1570AD3}"/>
    <dgm:cxn modelId="{B87C94EB-3418-4B78-B623-9EC6E6A03873}" type="presParOf" srcId="{AB371B1F-990F-425B-9249-EDA4AE575F17}" destId="{B9EB6533-84FD-46A2-8927-3D3BC7FE65B6}" srcOrd="0" destOrd="0" presId="urn:microsoft.com/office/officeart/2005/8/layout/vList2"/>
    <dgm:cxn modelId="{66ED6BBF-095E-4589-ADDA-A53D43E7A8C8}" type="presParOf" srcId="{AB371B1F-990F-425B-9249-EDA4AE575F17}" destId="{589D7380-E993-412A-BA2D-1559638E1C77}" srcOrd="1" destOrd="0" presId="urn:microsoft.com/office/officeart/2005/8/layout/vList2"/>
    <dgm:cxn modelId="{11455A51-FFF7-4048-AAB6-4029F8049224}" type="presParOf" srcId="{AB371B1F-990F-425B-9249-EDA4AE575F17}" destId="{76B010DC-FEDA-43E8-8AD5-CE7C22097EE3}" srcOrd="2" destOrd="0" presId="urn:microsoft.com/office/officeart/2005/8/layout/vList2"/>
    <dgm:cxn modelId="{0326C09B-EA9F-42B5-9B85-148CEFA90B91}" type="presParOf" srcId="{AB371B1F-990F-425B-9249-EDA4AE575F17}" destId="{36F75E8A-A01F-4AC7-8330-A4EF48433936}" srcOrd="3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656C0D-0FAC-4879-B0FC-0843F39DA4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EE8B3D-6D6D-417F-B1BA-DADB0441AB33}">
      <dgm:prSet/>
      <dgm:spPr/>
      <dgm:t>
        <a:bodyPr/>
        <a:lstStyle/>
        <a:p>
          <a:r>
            <a:rPr lang="ru-RU" dirty="0" smtClean="0"/>
            <a:t>Цели урока</a:t>
          </a:r>
          <a:endParaRPr lang="ru-RU" dirty="0"/>
        </a:p>
      </dgm:t>
    </dgm:pt>
    <dgm:pt modelId="{62A27705-1CDA-42B9-9C71-96F4FFED80D1}" type="parTrans" cxnId="{E6B1B023-5D84-4DBA-B409-D5D6DDFB58DD}">
      <dgm:prSet/>
      <dgm:spPr/>
      <dgm:t>
        <a:bodyPr/>
        <a:lstStyle/>
        <a:p>
          <a:endParaRPr lang="ru-RU"/>
        </a:p>
      </dgm:t>
    </dgm:pt>
    <dgm:pt modelId="{514E32B2-8A55-456C-9FB5-C0E84ED3F25D}" type="sibTrans" cxnId="{E6B1B023-5D84-4DBA-B409-D5D6DDFB58DD}">
      <dgm:prSet/>
      <dgm:spPr/>
      <dgm:t>
        <a:bodyPr/>
        <a:lstStyle/>
        <a:p>
          <a:endParaRPr lang="ru-RU"/>
        </a:p>
      </dgm:t>
    </dgm:pt>
    <dgm:pt modelId="{61390B4B-9C4E-42C6-89B6-721577717DFF}" type="pres">
      <dgm:prSet presAssocID="{92656C0D-0FAC-4879-B0FC-0843F39DA4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1E0EA5-6AF7-4263-A1AA-AF2188FE4DF9}" type="pres">
      <dgm:prSet presAssocID="{49EE8B3D-6D6D-417F-B1BA-DADB0441AB3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CDBEF1-DD6C-4307-ACBD-1E37FC689A18}" type="presOf" srcId="{49EE8B3D-6D6D-417F-B1BA-DADB0441AB33}" destId="{961E0EA5-6AF7-4263-A1AA-AF2188FE4DF9}" srcOrd="0" destOrd="0" presId="urn:microsoft.com/office/officeart/2005/8/layout/vList2"/>
    <dgm:cxn modelId="{E6B1B023-5D84-4DBA-B409-D5D6DDFB58DD}" srcId="{92656C0D-0FAC-4879-B0FC-0843F39DA40C}" destId="{49EE8B3D-6D6D-417F-B1BA-DADB0441AB33}" srcOrd="0" destOrd="0" parTransId="{62A27705-1CDA-42B9-9C71-96F4FFED80D1}" sibTransId="{514E32B2-8A55-456C-9FB5-C0E84ED3F25D}"/>
    <dgm:cxn modelId="{A160CFFD-9A26-48DB-8690-92F4E1970E65}" type="presOf" srcId="{92656C0D-0FAC-4879-B0FC-0843F39DA40C}" destId="{61390B4B-9C4E-42C6-89B6-721577717DFF}" srcOrd="0" destOrd="0" presId="urn:microsoft.com/office/officeart/2005/8/layout/vList2"/>
    <dgm:cxn modelId="{5B35A544-B5BB-4E68-9BC3-68CA7CFA5621}" type="presParOf" srcId="{61390B4B-9C4E-42C6-89B6-721577717DFF}" destId="{961E0EA5-6AF7-4263-A1AA-AF2188FE4DF9}" srcOrd="0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56C0D-0FAC-4879-B0FC-0843F39DA4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9EE8B3D-6D6D-417F-B1BA-DADB0441AB33}">
      <dgm:prSet/>
      <dgm:spPr/>
      <dgm:t>
        <a:bodyPr/>
        <a:lstStyle/>
        <a:p>
          <a:r>
            <a:rPr lang="ru-RU" dirty="0"/>
            <a:t>Производственный, или профессиональный, стресс представляет собой многомерный </a:t>
          </a:r>
          <a:r>
            <a:rPr lang="ru-RU" b="1" dirty="0"/>
            <a:t>феномен</a:t>
          </a:r>
          <a:r>
            <a:rPr lang="ru-RU" dirty="0"/>
            <a:t>, выражающийся в физиологических и психологических реакциях на сложную рабочую ситуацию</a:t>
          </a:r>
        </a:p>
      </dgm:t>
    </dgm:pt>
    <dgm:pt modelId="{62A27705-1CDA-42B9-9C71-96F4FFED80D1}" type="parTrans" cxnId="{E6B1B023-5D84-4DBA-B409-D5D6DDFB58DD}">
      <dgm:prSet/>
      <dgm:spPr/>
      <dgm:t>
        <a:bodyPr/>
        <a:lstStyle/>
        <a:p>
          <a:endParaRPr lang="ru-RU"/>
        </a:p>
      </dgm:t>
    </dgm:pt>
    <dgm:pt modelId="{514E32B2-8A55-456C-9FB5-C0E84ED3F25D}" type="sibTrans" cxnId="{E6B1B023-5D84-4DBA-B409-D5D6DDFB58DD}">
      <dgm:prSet/>
      <dgm:spPr/>
      <dgm:t>
        <a:bodyPr/>
        <a:lstStyle/>
        <a:p>
          <a:endParaRPr lang="ru-RU"/>
        </a:p>
      </dgm:t>
    </dgm:pt>
    <dgm:pt modelId="{61390B4B-9C4E-42C6-89B6-721577717DFF}" type="pres">
      <dgm:prSet presAssocID="{92656C0D-0FAC-4879-B0FC-0843F39DA4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1E0EA5-6AF7-4263-A1AA-AF2188FE4DF9}" type="pres">
      <dgm:prSet presAssocID="{49EE8B3D-6D6D-417F-B1BA-DADB0441AB3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B1B023-5D84-4DBA-B409-D5D6DDFB58DD}" srcId="{92656C0D-0FAC-4879-B0FC-0843F39DA40C}" destId="{49EE8B3D-6D6D-417F-B1BA-DADB0441AB33}" srcOrd="0" destOrd="0" parTransId="{62A27705-1CDA-42B9-9C71-96F4FFED80D1}" sibTransId="{514E32B2-8A55-456C-9FB5-C0E84ED3F25D}"/>
    <dgm:cxn modelId="{CFC06B8F-216B-4590-8250-AC64FBDDA71B}" type="presOf" srcId="{92656C0D-0FAC-4879-B0FC-0843F39DA40C}" destId="{61390B4B-9C4E-42C6-89B6-721577717DFF}" srcOrd="0" destOrd="0" presId="urn:microsoft.com/office/officeart/2005/8/layout/vList2"/>
    <dgm:cxn modelId="{E02C81EA-8AE6-4275-A417-590D47EBC37D}" type="presOf" srcId="{49EE8B3D-6D6D-417F-B1BA-DADB0441AB33}" destId="{961E0EA5-6AF7-4263-A1AA-AF2188FE4DF9}" srcOrd="0" destOrd="0" presId="urn:microsoft.com/office/officeart/2005/8/layout/vList2"/>
    <dgm:cxn modelId="{90A42B56-2847-40A0-8838-D9A29A772DCA}" type="presParOf" srcId="{61390B4B-9C4E-42C6-89B6-721577717DFF}" destId="{961E0EA5-6AF7-4263-A1AA-AF2188FE4DF9}" srcOrd="0" destOrd="0" presId="urn:microsoft.com/office/officeart/2005/8/layout/v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6662A1-079F-4B7E-B367-FF68645DE36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BAADAD-C73D-4F6E-AE1E-793A6BEAEFEF}">
      <dgm:prSet/>
      <dgm:spPr/>
      <dgm:t>
        <a:bodyPr/>
        <a:lstStyle/>
        <a:p>
          <a:r>
            <a:rPr lang="ru-RU"/>
            <a:t>Различают разновидности профессионального стресса </a:t>
          </a:r>
        </a:p>
      </dgm:t>
    </dgm:pt>
    <dgm:pt modelId="{78F7395C-1574-4EF4-BD8C-0E64E4755326}" type="parTrans" cxnId="{564A95F4-B744-4F70-A3FB-637D5D55325B}">
      <dgm:prSet/>
      <dgm:spPr/>
      <dgm:t>
        <a:bodyPr/>
        <a:lstStyle/>
        <a:p>
          <a:endParaRPr lang="ru-RU"/>
        </a:p>
      </dgm:t>
    </dgm:pt>
    <dgm:pt modelId="{0E55DA02-9887-4B69-A0AA-33CC3F42710A}" type="sibTrans" cxnId="{564A95F4-B744-4F70-A3FB-637D5D55325B}">
      <dgm:prSet/>
      <dgm:spPr/>
      <dgm:t>
        <a:bodyPr/>
        <a:lstStyle/>
        <a:p>
          <a:endParaRPr lang="ru-RU"/>
        </a:p>
      </dgm:t>
    </dgm:pt>
    <dgm:pt modelId="{A3598B70-F444-4282-897C-F72DD99067F5}">
      <dgm:prSet/>
      <dgm:spPr/>
      <dgm:t>
        <a:bodyPr/>
        <a:lstStyle/>
        <a:p>
          <a:r>
            <a:rPr lang="ru-RU" dirty="0" smtClean="0"/>
            <a:t>информационный</a:t>
          </a:r>
          <a:endParaRPr lang="ru-RU" dirty="0"/>
        </a:p>
      </dgm:t>
    </dgm:pt>
    <dgm:pt modelId="{0905432A-05E5-41EF-A57D-4914C6441E17}" type="parTrans" cxnId="{CD8F4A1A-9281-4B53-B43B-208EC558E858}">
      <dgm:prSet/>
      <dgm:spPr/>
      <dgm:t>
        <a:bodyPr/>
        <a:lstStyle/>
        <a:p>
          <a:endParaRPr lang="ru-RU"/>
        </a:p>
      </dgm:t>
    </dgm:pt>
    <dgm:pt modelId="{9351F0C9-9881-42C8-84C0-B17572D80BDA}" type="sibTrans" cxnId="{CD8F4A1A-9281-4B53-B43B-208EC558E858}">
      <dgm:prSet/>
      <dgm:spPr/>
      <dgm:t>
        <a:bodyPr/>
        <a:lstStyle/>
        <a:p>
          <a:endParaRPr lang="ru-RU"/>
        </a:p>
      </dgm:t>
    </dgm:pt>
    <dgm:pt modelId="{6F555F15-5972-4D30-BF31-BBE0FA6320FC}">
      <dgm:prSet/>
      <dgm:spPr/>
      <dgm:t>
        <a:bodyPr/>
        <a:lstStyle/>
        <a:p>
          <a:r>
            <a:rPr lang="ru-RU"/>
            <a:t>эмоциональный </a:t>
          </a:r>
        </a:p>
      </dgm:t>
    </dgm:pt>
    <dgm:pt modelId="{418D9368-0177-4FDB-9A6F-A61FCAAE64C4}" type="parTrans" cxnId="{CB94893F-D42F-42FE-8CEB-3E10204C00C6}">
      <dgm:prSet/>
      <dgm:spPr/>
      <dgm:t>
        <a:bodyPr/>
        <a:lstStyle/>
        <a:p>
          <a:endParaRPr lang="ru-RU"/>
        </a:p>
      </dgm:t>
    </dgm:pt>
    <dgm:pt modelId="{63ECCC03-D569-42D9-AC19-6015D8463FBB}" type="sibTrans" cxnId="{CB94893F-D42F-42FE-8CEB-3E10204C00C6}">
      <dgm:prSet/>
      <dgm:spPr/>
      <dgm:t>
        <a:bodyPr/>
        <a:lstStyle/>
        <a:p>
          <a:endParaRPr lang="ru-RU"/>
        </a:p>
      </dgm:t>
    </dgm:pt>
    <dgm:pt modelId="{8BB6FFB0-B94B-4EF1-97EC-833273B1F412}">
      <dgm:prSet/>
      <dgm:spPr/>
      <dgm:t>
        <a:bodyPr/>
        <a:lstStyle/>
        <a:p>
          <a:r>
            <a:rPr lang="ru-RU" dirty="0"/>
            <a:t>коммуникативный</a:t>
          </a:r>
        </a:p>
      </dgm:t>
    </dgm:pt>
    <dgm:pt modelId="{81C9A9DE-9B08-4D01-9675-F5D96C4F7A9F}" type="parTrans" cxnId="{E6B7908E-3BC9-404B-B692-88CF48348913}">
      <dgm:prSet/>
      <dgm:spPr/>
      <dgm:t>
        <a:bodyPr/>
        <a:lstStyle/>
        <a:p>
          <a:endParaRPr lang="ru-RU"/>
        </a:p>
      </dgm:t>
    </dgm:pt>
    <dgm:pt modelId="{7C3A824A-A29D-4B1A-B211-3A070CDFB35E}" type="sibTrans" cxnId="{E6B7908E-3BC9-404B-B692-88CF48348913}">
      <dgm:prSet/>
      <dgm:spPr/>
      <dgm:t>
        <a:bodyPr/>
        <a:lstStyle/>
        <a:p>
          <a:endParaRPr lang="ru-RU"/>
        </a:p>
      </dgm:t>
    </dgm:pt>
    <dgm:pt modelId="{19288494-4CEB-4A37-AED5-6C6CB8468988}" type="pres">
      <dgm:prSet presAssocID="{196662A1-079F-4B7E-B367-FF68645DE3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6629F6-BCDF-417F-ACF5-4643D330B672}" type="pres">
      <dgm:prSet presAssocID="{60BAADAD-C73D-4F6E-AE1E-793A6BEAEFEF}" presName="linNode" presStyleCnt="0"/>
      <dgm:spPr/>
    </dgm:pt>
    <dgm:pt modelId="{A779CBE7-4CC5-4A2D-8270-D4FC876A5698}" type="pres">
      <dgm:prSet presAssocID="{60BAADAD-C73D-4F6E-AE1E-793A6BEAEFEF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7E885B-F22F-4563-8EE9-50F19960DCF6}" type="pres">
      <dgm:prSet presAssocID="{60BAADAD-C73D-4F6E-AE1E-793A6BEAEFEF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8F4A1A-9281-4B53-B43B-208EC558E858}" srcId="{60BAADAD-C73D-4F6E-AE1E-793A6BEAEFEF}" destId="{A3598B70-F444-4282-897C-F72DD99067F5}" srcOrd="0" destOrd="0" parTransId="{0905432A-05E5-41EF-A57D-4914C6441E17}" sibTransId="{9351F0C9-9881-42C8-84C0-B17572D80BDA}"/>
    <dgm:cxn modelId="{E6B7908E-3BC9-404B-B692-88CF48348913}" srcId="{60BAADAD-C73D-4F6E-AE1E-793A6BEAEFEF}" destId="{8BB6FFB0-B94B-4EF1-97EC-833273B1F412}" srcOrd="2" destOrd="0" parTransId="{81C9A9DE-9B08-4D01-9675-F5D96C4F7A9F}" sibTransId="{7C3A824A-A29D-4B1A-B211-3A070CDFB35E}"/>
    <dgm:cxn modelId="{9D14AB60-9153-44AF-A69E-B8E40B604017}" type="presOf" srcId="{6F555F15-5972-4D30-BF31-BBE0FA6320FC}" destId="{AD7E885B-F22F-4563-8EE9-50F19960DCF6}" srcOrd="0" destOrd="1" presId="urn:microsoft.com/office/officeart/2005/8/layout/vList5"/>
    <dgm:cxn modelId="{A1935F3F-9923-4177-9EF3-06179EA9AF8E}" type="presOf" srcId="{60BAADAD-C73D-4F6E-AE1E-793A6BEAEFEF}" destId="{A779CBE7-4CC5-4A2D-8270-D4FC876A5698}" srcOrd="0" destOrd="0" presId="urn:microsoft.com/office/officeart/2005/8/layout/vList5"/>
    <dgm:cxn modelId="{D712516B-ACAB-4907-87FE-FA4C85831002}" type="presOf" srcId="{196662A1-079F-4B7E-B367-FF68645DE360}" destId="{19288494-4CEB-4A37-AED5-6C6CB8468988}" srcOrd="0" destOrd="0" presId="urn:microsoft.com/office/officeart/2005/8/layout/vList5"/>
    <dgm:cxn modelId="{AA8A97AC-07BD-4BAD-A9CA-148F191689CC}" type="presOf" srcId="{8BB6FFB0-B94B-4EF1-97EC-833273B1F412}" destId="{AD7E885B-F22F-4563-8EE9-50F19960DCF6}" srcOrd="0" destOrd="2" presId="urn:microsoft.com/office/officeart/2005/8/layout/vList5"/>
    <dgm:cxn modelId="{7BD712B6-8F91-4773-BEF4-49C18374538F}" type="presOf" srcId="{A3598B70-F444-4282-897C-F72DD99067F5}" destId="{AD7E885B-F22F-4563-8EE9-50F19960DCF6}" srcOrd="0" destOrd="0" presId="urn:microsoft.com/office/officeart/2005/8/layout/vList5"/>
    <dgm:cxn modelId="{CB94893F-D42F-42FE-8CEB-3E10204C00C6}" srcId="{60BAADAD-C73D-4F6E-AE1E-793A6BEAEFEF}" destId="{6F555F15-5972-4D30-BF31-BBE0FA6320FC}" srcOrd="1" destOrd="0" parTransId="{418D9368-0177-4FDB-9A6F-A61FCAAE64C4}" sibTransId="{63ECCC03-D569-42D9-AC19-6015D8463FBB}"/>
    <dgm:cxn modelId="{564A95F4-B744-4F70-A3FB-637D5D55325B}" srcId="{196662A1-079F-4B7E-B367-FF68645DE360}" destId="{60BAADAD-C73D-4F6E-AE1E-793A6BEAEFEF}" srcOrd="0" destOrd="0" parTransId="{78F7395C-1574-4EF4-BD8C-0E64E4755326}" sibTransId="{0E55DA02-9887-4B69-A0AA-33CC3F42710A}"/>
    <dgm:cxn modelId="{18648F9E-ADC8-49B5-83E4-A0EFD91112E0}" type="presParOf" srcId="{19288494-4CEB-4A37-AED5-6C6CB8468988}" destId="{DC6629F6-BCDF-417F-ACF5-4643D330B672}" srcOrd="0" destOrd="0" presId="urn:microsoft.com/office/officeart/2005/8/layout/vList5"/>
    <dgm:cxn modelId="{D076F7CC-3B14-4010-890E-8CAA6F351231}" type="presParOf" srcId="{DC6629F6-BCDF-417F-ACF5-4643D330B672}" destId="{A779CBE7-4CC5-4A2D-8270-D4FC876A5698}" srcOrd="0" destOrd="0" presId="urn:microsoft.com/office/officeart/2005/8/layout/vList5"/>
    <dgm:cxn modelId="{C030894A-E82E-45A5-A922-D71E728A5EFF}" type="presParOf" srcId="{DC6629F6-BCDF-417F-ACF5-4643D330B672}" destId="{AD7E885B-F22F-4563-8EE9-50F19960DCF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C3E2A5-23CF-40FC-8606-5576931667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A2B6FD6-A2E7-493E-94C6-1413CCA2B80D}">
      <dgm:prSet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отставание, замедление профессионального развития по сравнению с возрастными и социальными нормами;</a:t>
          </a:r>
        </a:p>
      </dgm:t>
    </dgm:pt>
    <dgm:pt modelId="{FE9E56F9-5B4B-4529-B170-084C7335D7AC}" type="parTrans" cxnId="{228BA62B-88E3-4BAF-A4AA-79293C0B05B7}">
      <dgm:prSet/>
      <dgm:spPr/>
      <dgm:t>
        <a:bodyPr/>
        <a:lstStyle/>
        <a:p>
          <a:endParaRPr lang="ru-RU"/>
        </a:p>
      </dgm:t>
    </dgm:pt>
    <dgm:pt modelId="{F924C7C5-BC42-4465-A099-4F8B692778E0}" type="sibTrans" cxnId="{228BA62B-88E3-4BAF-A4AA-79293C0B05B7}">
      <dgm:prSet/>
      <dgm:spPr/>
      <dgm:t>
        <a:bodyPr/>
        <a:lstStyle/>
        <a:p>
          <a:endParaRPr lang="ru-RU"/>
        </a:p>
      </dgm:t>
    </dgm:pt>
    <dgm:pt modelId="{E4EFB224-3A48-4906-8A17-7815802FEB50}">
      <dgm:prSet/>
      <dgm:spPr/>
      <dgm:t>
        <a:bodyPr/>
        <a:lstStyle/>
        <a:p>
          <a:r>
            <a:rPr lang="ru-RU" dirty="0"/>
            <a:t>- </a:t>
          </a:r>
          <a:r>
            <a:rPr lang="ru-RU" dirty="0" err="1"/>
            <a:t>несформированность</a:t>
          </a:r>
          <a:r>
            <a:rPr lang="ru-RU" dirty="0"/>
            <a:t> профессиональной деятельности (работник как бы застревает в своем развитии);</a:t>
          </a:r>
        </a:p>
      </dgm:t>
    </dgm:pt>
    <dgm:pt modelId="{60037A54-9437-4A24-BEB2-CB9789DBEBD5}" type="parTrans" cxnId="{07FC6A8A-EA4B-4BCC-AACC-70C04966B508}">
      <dgm:prSet/>
      <dgm:spPr/>
      <dgm:t>
        <a:bodyPr/>
        <a:lstStyle/>
        <a:p>
          <a:endParaRPr lang="ru-RU"/>
        </a:p>
      </dgm:t>
    </dgm:pt>
    <dgm:pt modelId="{69146C71-3440-45F6-8B01-57AC84D0FAF4}" type="sibTrans" cxnId="{07FC6A8A-EA4B-4BCC-AACC-70C04966B508}">
      <dgm:prSet/>
      <dgm:spPr/>
      <dgm:t>
        <a:bodyPr/>
        <a:lstStyle/>
        <a:p>
          <a:endParaRPr lang="ru-RU"/>
        </a:p>
      </dgm:t>
    </dgm:pt>
    <dgm:pt modelId="{DAEAC6BD-D5EC-4470-89B3-CA6A92CAFA28}">
      <dgm:prSet/>
      <dgm:spPr/>
      <dgm:t>
        <a:bodyPr/>
        <a:lstStyle/>
        <a:p>
          <a:r>
            <a:rPr lang="ru-RU" dirty="0"/>
            <a:t>- дезинтеграция профессионального развития, распад профессионального сознания и, как следствие, — нереалистические цели, ложный смысл труда, профессиональные конфликты;</a:t>
          </a:r>
        </a:p>
      </dgm:t>
    </dgm:pt>
    <dgm:pt modelId="{2C93D0B2-75F3-4324-A87C-530B3786B23B}" type="parTrans" cxnId="{70827EE4-0C40-408F-8080-D67898B45888}">
      <dgm:prSet/>
      <dgm:spPr/>
      <dgm:t>
        <a:bodyPr/>
        <a:lstStyle/>
        <a:p>
          <a:endParaRPr lang="ru-RU"/>
        </a:p>
      </dgm:t>
    </dgm:pt>
    <dgm:pt modelId="{75D7D234-1913-4317-9BAA-869029B88BBD}" type="sibTrans" cxnId="{70827EE4-0C40-408F-8080-D67898B45888}">
      <dgm:prSet/>
      <dgm:spPr/>
      <dgm:t>
        <a:bodyPr/>
        <a:lstStyle/>
        <a:p>
          <a:endParaRPr lang="ru-RU"/>
        </a:p>
      </dgm:t>
    </dgm:pt>
    <dgm:pt modelId="{07E231BA-62AA-426F-B3F3-300C61CA91CC}">
      <dgm:prSet/>
      <dgm:spPr/>
      <dgm:t>
        <a:bodyPr/>
        <a:lstStyle/>
        <a:p>
          <a:r>
            <a:rPr lang="ru-RU" dirty="0"/>
            <a:t>- низкая профессиональная мобильность, неумение приспособиться к новым условиям труда;</a:t>
          </a:r>
        </a:p>
      </dgm:t>
    </dgm:pt>
    <dgm:pt modelId="{9AA0803A-6711-478A-A5ED-660B4C93E2DB}" type="parTrans" cxnId="{2A3ACFDF-1381-4E50-B0B9-71CF8DC055F2}">
      <dgm:prSet/>
      <dgm:spPr/>
      <dgm:t>
        <a:bodyPr/>
        <a:lstStyle/>
        <a:p>
          <a:endParaRPr lang="ru-RU"/>
        </a:p>
      </dgm:t>
    </dgm:pt>
    <dgm:pt modelId="{42734AB1-88E9-45B4-974A-71549B3C5C9D}" type="sibTrans" cxnId="{2A3ACFDF-1381-4E50-B0B9-71CF8DC055F2}">
      <dgm:prSet/>
      <dgm:spPr/>
      <dgm:t>
        <a:bodyPr/>
        <a:lstStyle/>
        <a:p>
          <a:endParaRPr lang="ru-RU"/>
        </a:p>
      </dgm:t>
    </dgm:pt>
    <dgm:pt modelId="{47E56A2C-1C25-4F8A-926A-6210292BF4ED}">
      <dgm:prSet/>
      <dgm:spPr/>
      <dgm:t>
        <a:bodyPr/>
        <a:lstStyle/>
        <a:p>
          <a:r>
            <a:rPr lang="ru-RU"/>
            <a:t>— рассогласованность отдельных звеньев профессионального развития (например, мотивация к профессиональному труду есть, но мешает отсутствие целостного профессионального сознания);</a:t>
          </a:r>
        </a:p>
      </dgm:t>
    </dgm:pt>
    <dgm:pt modelId="{101443E5-2E29-4D55-A80E-C8FCEBD35525}" type="parTrans" cxnId="{5A09790B-AB01-4766-8265-B7DF7B041CB2}">
      <dgm:prSet/>
      <dgm:spPr/>
      <dgm:t>
        <a:bodyPr/>
        <a:lstStyle/>
        <a:p>
          <a:endParaRPr lang="ru-RU"/>
        </a:p>
      </dgm:t>
    </dgm:pt>
    <dgm:pt modelId="{B0E4E9EA-0746-4C47-B45B-E72442EB0915}" type="sibTrans" cxnId="{5A09790B-AB01-4766-8265-B7DF7B041CB2}">
      <dgm:prSet/>
      <dgm:spPr/>
      <dgm:t>
        <a:bodyPr/>
        <a:lstStyle/>
        <a:p>
          <a:endParaRPr lang="ru-RU"/>
        </a:p>
      </dgm:t>
    </dgm:pt>
    <dgm:pt modelId="{B6928A89-CDF0-48B8-977C-B27622EACBE2}" type="pres">
      <dgm:prSet presAssocID="{E6C3E2A5-23CF-40FC-8606-5576931667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ED3E64-6A74-409D-8AB8-38032D5C6000}" type="pres">
      <dgm:prSet presAssocID="{9A2B6FD6-A2E7-493E-94C6-1413CCA2B80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3CF34-CE74-4D1D-BEFE-C00E429CF241}" type="pres">
      <dgm:prSet presAssocID="{F924C7C5-BC42-4465-A099-4F8B692778E0}" presName="spacer" presStyleCnt="0"/>
      <dgm:spPr/>
    </dgm:pt>
    <dgm:pt modelId="{FCAD608C-8D62-4670-9144-373BDAC3AAFD}" type="pres">
      <dgm:prSet presAssocID="{E4EFB224-3A48-4906-8A17-7815802FEB5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92F4DF-D886-42AE-803C-CF801FE285DF}" type="pres">
      <dgm:prSet presAssocID="{69146C71-3440-45F6-8B01-57AC84D0FAF4}" presName="spacer" presStyleCnt="0"/>
      <dgm:spPr/>
    </dgm:pt>
    <dgm:pt modelId="{577B2152-FE20-4544-B237-0E9032AF418A}" type="pres">
      <dgm:prSet presAssocID="{DAEAC6BD-D5EC-4470-89B3-CA6A92CAFA2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5A706-7633-4113-9CE1-1EFE9D72904A}" type="pres">
      <dgm:prSet presAssocID="{75D7D234-1913-4317-9BAA-869029B88BBD}" presName="spacer" presStyleCnt="0"/>
      <dgm:spPr/>
    </dgm:pt>
    <dgm:pt modelId="{0E660A0F-725C-44B9-A28E-9075A31C9901}" type="pres">
      <dgm:prSet presAssocID="{07E231BA-62AA-426F-B3F3-300C61CA91C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03148-E235-45A2-95A9-56273DA792F1}" type="pres">
      <dgm:prSet presAssocID="{42734AB1-88E9-45B4-974A-71549B3C5C9D}" presName="spacer" presStyleCnt="0"/>
      <dgm:spPr/>
    </dgm:pt>
    <dgm:pt modelId="{AC386A48-2EE1-4351-9FDC-46C849F1EC1F}" type="pres">
      <dgm:prSet presAssocID="{47E56A2C-1C25-4F8A-926A-6210292BF4E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7DD141-41C2-4874-862A-49E93F170D92}" type="presOf" srcId="{E4EFB224-3A48-4906-8A17-7815802FEB50}" destId="{FCAD608C-8D62-4670-9144-373BDAC3AAFD}" srcOrd="0" destOrd="0" presId="urn:microsoft.com/office/officeart/2005/8/layout/vList2"/>
    <dgm:cxn modelId="{DB87D6D9-BC70-4E5D-916F-04A33D3281BC}" type="presOf" srcId="{9A2B6FD6-A2E7-493E-94C6-1413CCA2B80D}" destId="{3BED3E64-6A74-409D-8AB8-38032D5C6000}" srcOrd="0" destOrd="0" presId="urn:microsoft.com/office/officeart/2005/8/layout/vList2"/>
    <dgm:cxn modelId="{2B512EEA-909B-4E2E-BD93-5A55803C1DEE}" type="presOf" srcId="{E6C3E2A5-23CF-40FC-8606-5576931667E4}" destId="{B6928A89-CDF0-48B8-977C-B27622EACBE2}" srcOrd="0" destOrd="0" presId="urn:microsoft.com/office/officeart/2005/8/layout/vList2"/>
    <dgm:cxn modelId="{5A09790B-AB01-4766-8265-B7DF7B041CB2}" srcId="{E6C3E2A5-23CF-40FC-8606-5576931667E4}" destId="{47E56A2C-1C25-4F8A-926A-6210292BF4ED}" srcOrd="4" destOrd="0" parTransId="{101443E5-2E29-4D55-A80E-C8FCEBD35525}" sibTransId="{B0E4E9EA-0746-4C47-B45B-E72442EB0915}"/>
    <dgm:cxn modelId="{8CB8BF34-E0B1-40B4-A59C-1FB2B2224B62}" type="presOf" srcId="{47E56A2C-1C25-4F8A-926A-6210292BF4ED}" destId="{AC386A48-2EE1-4351-9FDC-46C849F1EC1F}" srcOrd="0" destOrd="0" presId="urn:microsoft.com/office/officeart/2005/8/layout/vList2"/>
    <dgm:cxn modelId="{DB1BE86C-9C88-4401-9DEE-2FB9DA3A86FB}" type="presOf" srcId="{07E231BA-62AA-426F-B3F3-300C61CA91CC}" destId="{0E660A0F-725C-44B9-A28E-9075A31C9901}" srcOrd="0" destOrd="0" presId="urn:microsoft.com/office/officeart/2005/8/layout/vList2"/>
    <dgm:cxn modelId="{07FC6A8A-EA4B-4BCC-AACC-70C04966B508}" srcId="{E6C3E2A5-23CF-40FC-8606-5576931667E4}" destId="{E4EFB224-3A48-4906-8A17-7815802FEB50}" srcOrd="1" destOrd="0" parTransId="{60037A54-9437-4A24-BEB2-CB9789DBEBD5}" sibTransId="{69146C71-3440-45F6-8B01-57AC84D0FAF4}"/>
    <dgm:cxn modelId="{70827EE4-0C40-408F-8080-D67898B45888}" srcId="{E6C3E2A5-23CF-40FC-8606-5576931667E4}" destId="{DAEAC6BD-D5EC-4470-89B3-CA6A92CAFA28}" srcOrd="2" destOrd="0" parTransId="{2C93D0B2-75F3-4324-A87C-530B3786B23B}" sibTransId="{75D7D234-1913-4317-9BAA-869029B88BBD}"/>
    <dgm:cxn modelId="{2A3ACFDF-1381-4E50-B0B9-71CF8DC055F2}" srcId="{E6C3E2A5-23CF-40FC-8606-5576931667E4}" destId="{07E231BA-62AA-426F-B3F3-300C61CA91CC}" srcOrd="3" destOrd="0" parTransId="{9AA0803A-6711-478A-A5ED-660B4C93E2DB}" sibTransId="{42734AB1-88E9-45B4-974A-71549B3C5C9D}"/>
    <dgm:cxn modelId="{041E475D-9BE2-449C-A53A-1D48C2CDCD7E}" type="presOf" srcId="{DAEAC6BD-D5EC-4470-89B3-CA6A92CAFA28}" destId="{577B2152-FE20-4544-B237-0E9032AF418A}" srcOrd="0" destOrd="0" presId="urn:microsoft.com/office/officeart/2005/8/layout/vList2"/>
    <dgm:cxn modelId="{228BA62B-88E3-4BAF-A4AA-79293C0B05B7}" srcId="{E6C3E2A5-23CF-40FC-8606-5576931667E4}" destId="{9A2B6FD6-A2E7-493E-94C6-1413CCA2B80D}" srcOrd="0" destOrd="0" parTransId="{FE9E56F9-5B4B-4529-B170-084C7335D7AC}" sibTransId="{F924C7C5-BC42-4465-A099-4F8B692778E0}"/>
    <dgm:cxn modelId="{5D450874-1E5C-4318-A750-D8CBCD31E6F1}" type="presParOf" srcId="{B6928A89-CDF0-48B8-977C-B27622EACBE2}" destId="{3BED3E64-6A74-409D-8AB8-38032D5C6000}" srcOrd="0" destOrd="0" presId="urn:microsoft.com/office/officeart/2005/8/layout/vList2"/>
    <dgm:cxn modelId="{CF586CBE-05D4-4A7D-9C4A-7B2124AFFAE7}" type="presParOf" srcId="{B6928A89-CDF0-48B8-977C-B27622EACBE2}" destId="{2DD3CF34-CE74-4D1D-BEFE-C00E429CF241}" srcOrd="1" destOrd="0" presId="urn:microsoft.com/office/officeart/2005/8/layout/vList2"/>
    <dgm:cxn modelId="{1088D6FF-9C72-466A-B81E-0837E1608964}" type="presParOf" srcId="{B6928A89-CDF0-48B8-977C-B27622EACBE2}" destId="{FCAD608C-8D62-4670-9144-373BDAC3AAFD}" srcOrd="2" destOrd="0" presId="urn:microsoft.com/office/officeart/2005/8/layout/vList2"/>
    <dgm:cxn modelId="{4956F6EA-CA1A-4854-8DA3-B182F198C4ED}" type="presParOf" srcId="{B6928A89-CDF0-48B8-977C-B27622EACBE2}" destId="{C392F4DF-D886-42AE-803C-CF801FE285DF}" srcOrd="3" destOrd="0" presId="urn:microsoft.com/office/officeart/2005/8/layout/vList2"/>
    <dgm:cxn modelId="{96804370-309B-4E7E-AF39-FB3331A18E8F}" type="presParOf" srcId="{B6928A89-CDF0-48B8-977C-B27622EACBE2}" destId="{577B2152-FE20-4544-B237-0E9032AF418A}" srcOrd="4" destOrd="0" presId="urn:microsoft.com/office/officeart/2005/8/layout/vList2"/>
    <dgm:cxn modelId="{01530583-01E5-4E97-BFDC-8C9BAD292F20}" type="presParOf" srcId="{B6928A89-CDF0-48B8-977C-B27622EACBE2}" destId="{9755A706-7633-4113-9CE1-1EFE9D72904A}" srcOrd="5" destOrd="0" presId="urn:microsoft.com/office/officeart/2005/8/layout/vList2"/>
    <dgm:cxn modelId="{A9CC17A6-8E41-4465-AC88-4971A90E66D3}" type="presParOf" srcId="{B6928A89-CDF0-48B8-977C-B27622EACBE2}" destId="{0E660A0F-725C-44B9-A28E-9075A31C9901}" srcOrd="6" destOrd="0" presId="urn:microsoft.com/office/officeart/2005/8/layout/vList2"/>
    <dgm:cxn modelId="{8F7E6E90-18C2-4AF6-ACBA-2164F815BA24}" type="presParOf" srcId="{B6928A89-CDF0-48B8-977C-B27622EACBE2}" destId="{BBD03148-E235-45A2-95A9-56273DA792F1}" srcOrd="7" destOrd="0" presId="urn:microsoft.com/office/officeart/2005/8/layout/vList2"/>
    <dgm:cxn modelId="{EC250200-D1C1-497F-AD90-E92F509EA808}" type="presParOf" srcId="{B6928A89-CDF0-48B8-977C-B27622EACBE2}" destId="{AC386A48-2EE1-4351-9FDC-46C849F1EC1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C3E2A5-23CF-40FC-8606-5576931667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9F0F153-6D55-468A-AD17-CBA9E6A15135}">
      <dgm:prSet/>
      <dgm:spPr/>
      <dgm:t>
        <a:bodyPr/>
        <a:lstStyle/>
        <a:p>
          <a:r>
            <a:rPr lang="ru-RU" dirty="0"/>
            <a:t>— искажение профессионального развития, появление негативных качеств, отклонение от социальных и индивидуальных норм профессионального развития, меняющих профиль личности;</a:t>
          </a:r>
        </a:p>
      </dgm:t>
    </dgm:pt>
    <dgm:pt modelId="{6F224933-F915-4544-BF09-C0394CC8862F}" type="parTrans" cxnId="{4425AB0B-5D93-41AD-8EE0-A6E286BA33A3}">
      <dgm:prSet/>
      <dgm:spPr/>
      <dgm:t>
        <a:bodyPr/>
        <a:lstStyle/>
        <a:p>
          <a:endParaRPr lang="ru-RU"/>
        </a:p>
      </dgm:t>
    </dgm:pt>
    <dgm:pt modelId="{ABC1C8B8-1A71-4A64-9AB0-9144EE73C5CF}" type="sibTrans" cxnId="{4425AB0B-5D93-41AD-8EE0-A6E286BA33A3}">
      <dgm:prSet/>
      <dgm:spPr/>
      <dgm:t>
        <a:bodyPr/>
        <a:lstStyle/>
        <a:p>
          <a:endParaRPr lang="ru-RU"/>
        </a:p>
      </dgm:t>
    </dgm:pt>
    <dgm:pt modelId="{8FE6CBAF-02EF-4F96-AF66-A57F45E54218}">
      <dgm:prSet/>
      <dgm:spPr/>
      <dgm:t>
        <a:bodyPr/>
        <a:lstStyle/>
        <a:p>
          <a:r>
            <a:rPr lang="ru-RU" dirty="0"/>
            <a:t>— появление стойких деформаций личности (например, эмоционального истощения и выгорания, а также ущербной профессиональной позиции, особенно в профессиях, приносящих власть и известность);</a:t>
          </a:r>
        </a:p>
      </dgm:t>
    </dgm:pt>
    <dgm:pt modelId="{B972F65F-04C7-4345-B66E-0D7221C2E61C}" type="parTrans" cxnId="{BE2C00A4-C6E2-45D3-B24C-608C7088BA01}">
      <dgm:prSet/>
      <dgm:spPr/>
      <dgm:t>
        <a:bodyPr/>
        <a:lstStyle/>
        <a:p>
          <a:endParaRPr lang="ru-RU"/>
        </a:p>
      </dgm:t>
    </dgm:pt>
    <dgm:pt modelId="{8D597324-08AE-4BB8-896F-42400563DF66}" type="sibTrans" cxnId="{BE2C00A4-C6E2-45D3-B24C-608C7088BA01}">
      <dgm:prSet/>
      <dgm:spPr/>
      <dgm:t>
        <a:bodyPr/>
        <a:lstStyle/>
        <a:p>
          <a:endParaRPr lang="ru-RU"/>
        </a:p>
      </dgm:t>
    </dgm:pt>
    <dgm:pt modelId="{F0734E60-9A44-4F3A-8D5B-0ECC644182EC}">
      <dgm:prSet/>
      <dgm:spPr/>
      <dgm:t>
        <a:bodyPr/>
        <a:lstStyle/>
        <a:p>
          <a:r>
            <a:rPr lang="ru-RU" dirty="0"/>
            <a:t>— прекращение профессионального развития из-за профессиональных заболеваний или потери трудоспособности.</a:t>
          </a:r>
        </a:p>
      </dgm:t>
    </dgm:pt>
    <dgm:pt modelId="{22C7CE33-F7B2-4CE7-A725-6222B0000072}" type="parTrans" cxnId="{81301BCB-FC0C-4823-8EAB-16B6C1D56B42}">
      <dgm:prSet/>
      <dgm:spPr/>
      <dgm:t>
        <a:bodyPr/>
        <a:lstStyle/>
        <a:p>
          <a:endParaRPr lang="ru-RU"/>
        </a:p>
      </dgm:t>
    </dgm:pt>
    <dgm:pt modelId="{1B664544-4549-401D-B5FB-E8C168CB8226}" type="sibTrans" cxnId="{81301BCB-FC0C-4823-8EAB-16B6C1D56B42}">
      <dgm:prSet/>
      <dgm:spPr/>
      <dgm:t>
        <a:bodyPr/>
        <a:lstStyle/>
        <a:p>
          <a:endParaRPr lang="ru-RU"/>
        </a:p>
      </dgm:t>
    </dgm:pt>
    <dgm:pt modelId="{B6928A89-CDF0-48B8-977C-B27622EACBE2}" type="pres">
      <dgm:prSet presAssocID="{E6C3E2A5-23CF-40FC-8606-5576931667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029D83-16EB-4333-A301-8CC101571B3A}" type="pres">
      <dgm:prSet presAssocID="{C9F0F153-6D55-468A-AD17-CBA9E6A1513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2C2F3-0956-4004-9E7A-B980A1B79976}" type="pres">
      <dgm:prSet presAssocID="{ABC1C8B8-1A71-4A64-9AB0-9144EE73C5CF}" presName="spacer" presStyleCnt="0"/>
      <dgm:spPr/>
    </dgm:pt>
    <dgm:pt modelId="{4ABF21BA-245A-4BFF-8505-3DEA51DA40A9}" type="pres">
      <dgm:prSet presAssocID="{8FE6CBAF-02EF-4F96-AF66-A57F45E5421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CC4E4A-F79F-480C-86F5-9FC679B35D81}" type="pres">
      <dgm:prSet presAssocID="{8D597324-08AE-4BB8-896F-42400563DF66}" presName="spacer" presStyleCnt="0"/>
      <dgm:spPr/>
    </dgm:pt>
    <dgm:pt modelId="{A299FF5C-3175-4C7E-9190-D12D51D6EBA7}" type="pres">
      <dgm:prSet presAssocID="{F0734E60-9A44-4F3A-8D5B-0ECC644182E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25AB0B-5D93-41AD-8EE0-A6E286BA33A3}" srcId="{E6C3E2A5-23CF-40FC-8606-5576931667E4}" destId="{C9F0F153-6D55-468A-AD17-CBA9E6A15135}" srcOrd="0" destOrd="0" parTransId="{6F224933-F915-4544-BF09-C0394CC8862F}" sibTransId="{ABC1C8B8-1A71-4A64-9AB0-9144EE73C5CF}"/>
    <dgm:cxn modelId="{F08EBC3A-0904-4718-8EB0-C8766DA44481}" type="presOf" srcId="{C9F0F153-6D55-468A-AD17-CBA9E6A15135}" destId="{C7029D83-16EB-4333-A301-8CC101571B3A}" srcOrd="0" destOrd="0" presId="urn:microsoft.com/office/officeart/2005/8/layout/vList2"/>
    <dgm:cxn modelId="{BE2C00A4-C6E2-45D3-B24C-608C7088BA01}" srcId="{E6C3E2A5-23CF-40FC-8606-5576931667E4}" destId="{8FE6CBAF-02EF-4F96-AF66-A57F45E54218}" srcOrd="1" destOrd="0" parTransId="{B972F65F-04C7-4345-B66E-0D7221C2E61C}" sibTransId="{8D597324-08AE-4BB8-896F-42400563DF66}"/>
    <dgm:cxn modelId="{43B293B8-9532-4849-B2B1-EDA54201B480}" type="presOf" srcId="{8FE6CBAF-02EF-4F96-AF66-A57F45E54218}" destId="{4ABF21BA-245A-4BFF-8505-3DEA51DA40A9}" srcOrd="0" destOrd="0" presId="urn:microsoft.com/office/officeart/2005/8/layout/vList2"/>
    <dgm:cxn modelId="{81301BCB-FC0C-4823-8EAB-16B6C1D56B42}" srcId="{E6C3E2A5-23CF-40FC-8606-5576931667E4}" destId="{F0734E60-9A44-4F3A-8D5B-0ECC644182EC}" srcOrd="2" destOrd="0" parTransId="{22C7CE33-F7B2-4CE7-A725-6222B0000072}" sibTransId="{1B664544-4549-401D-B5FB-E8C168CB8226}"/>
    <dgm:cxn modelId="{B4FE7586-ED57-4A87-BC51-67F498DC3788}" type="presOf" srcId="{F0734E60-9A44-4F3A-8D5B-0ECC644182EC}" destId="{A299FF5C-3175-4C7E-9190-D12D51D6EBA7}" srcOrd="0" destOrd="0" presId="urn:microsoft.com/office/officeart/2005/8/layout/vList2"/>
    <dgm:cxn modelId="{DEB89E0F-5D6F-4EC0-B9C1-64F03BE23B41}" type="presOf" srcId="{E6C3E2A5-23CF-40FC-8606-5576931667E4}" destId="{B6928A89-CDF0-48B8-977C-B27622EACBE2}" srcOrd="0" destOrd="0" presId="urn:microsoft.com/office/officeart/2005/8/layout/vList2"/>
    <dgm:cxn modelId="{1E7D855F-94EF-4A28-AAB3-A5CA3460F114}" type="presParOf" srcId="{B6928A89-CDF0-48B8-977C-B27622EACBE2}" destId="{C7029D83-16EB-4333-A301-8CC101571B3A}" srcOrd="0" destOrd="0" presId="urn:microsoft.com/office/officeart/2005/8/layout/vList2"/>
    <dgm:cxn modelId="{D5B0368F-F35D-4028-973E-935259496797}" type="presParOf" srcId="{B6928A89-CDF0-48B8-977C-B27622EACBE2}" destId="{F432C2F3-0956-4004-9E7A-B980A1B79976}" srcOrd="1" destOrd="0" presId="urn:microsoft.com/office/officeart/2005/8/layout/vList2"/>
    <dgm:cxn modelId="{E0B8177B-60B5-41F9-8489-61F9D2A30D9A}" type="presParOf" srcId="{B6928A89-CDF0-48B8-977C-B27622EACBE2}" destId="{4ABF21BA-245A-4BFF-8505-3DEA51DA40A9}" srcOrd="2" destOrd="0" presId="urn:microsoft.com/office/officeart/2005/8/layout/vList2"/>
    <dgm:cxn modelId="{D5AD7E2B-F77E-497C-844D-BFF2A230C8C6}" type="presParOf" srcId="{B6928A89-CDF0-48B8-977C-B27622EACBE2}" destId="{E9CC4E4A-F79F-480C-86F5-9FC679B35D81}" srcOrd="3" destOrd="0" presId="urn:microsoft.com/office/officeart/2005/8/layout/vList2"/>
    <dgm:cxn modelId="{05312313-53D9-4C1E-989D-AD6468FF078B}" type="presParOf" srcId="{B6928A89-CDF0-48B8-977C-B27622EACBE2}" destId="{A299FF5C-3175-4C7E-9190-D12D51D6EBA7}" srcOrd="4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885DC5-8692-4521-A056-E20841BCE49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3664D1-6ED4-4357-9DB8-1AB95E43560D}">
      <dgm:prSet/>
      <dgm:spPr/>
      <dgm:t>
        <a:bodyPr/>
        <a:lstStyle/>
        <a:p>
          <a:r>
            <a:rPr lang="ru-RU" dirty="0"/>
            <a:t>УГРОЗЫ </a:t>
          </a:r>
        </a:p>
      </dgm:t>
    </dgm:pt>
    <dgm:pt modelId="{2578EBBA-5B77-41A5-9BF8-65DE18E4E71C}" type="parTrans" cxnId="{4EEF9A30-EECB-4C5A-AB14-C038C51CC12E}">
      <dgm:prSet/>
      <dgm:spPr/>
      <dgm:t>
        <a:bodyPr/>
        <a:lstStyle/>
        <a:p>
          <a:endParaRPr lang="ru-RU"/>
        </a:p>
      </dgm:t>
    </dgm:pt>
    <dgm:pt modelId="{B2E7F4D3-FFF8-4409-9F79-F83E4D3C08DB}" type="sibTrans" cxnId="{4EEF9A30-EECB-4C5A-AB14-C038C51CC12E}">
      <dgm:prSet/>
      <dgm:spPr/>
      <dgm:t>
        <a:bodyPr/>
        <a:lstStyle/>
        <a:p>
          <a:endParaRPr lang="ru-RU"/>
        </a:p>
      </dgm:t>
    </dgm:pt>
    <dgm:pt modelId="{0EC43A53-E3A9-411E-8D1C-DFEED2062A01}">
      <dgm:prSet/>
      <dgm:spPr/>
      <dgm:t>
        <a:bodyPr/>
        <a:lstStyle/>
        <a:p>
          <a:r>
            <a:rPr lang="ru-RU" dirty="0"/>
            <a:t>ОБИДЫ</a:t>
          </a:r>
        </a:p>
      </dgm:t>
    </dgm:pt>
    <dgm:pt modelId="{10463F2E-1496-4379-9128-3686441EA21D}" type="parTrans" cxnId="{5905716E-E0D3-4D2A-A90D-AE7AFEA3E299}">
      <dgm:prSet/>
      <dgm:spPr/>
      <dgm:t>
        <a:bodyPr/>
        <a:lstStyle/>
        <a:p>
          <a:endParaRPr lang="ru-RU"/>
        </a:p>
      </dgm:t>
    </dgm:pt>
    <dgm:pt modelId="{7165D538-F0F6-4636-8E40-7334CF562F5E}" type="sibTrans" cxnId="{5905716E-E0D3-4D2A-A90D-AE7AFEA3E299}">
      <dgm:prSet/>
      <dgm:spPr/>
      <dgm:t>
        <a:bodyPr/>
        <a:lstStyle/>
        <a:p>
          <a:endParaRPr lang="ru-RU"/>
        </a:p>
      </dgm:t>
    </dgm:pt>
    <dgm:pt modelId="{37220807-E3EB-4F84-9360-309F6A19A911}">
      <dgm:prSet/>
      <dgm:spPr/>
      <dgm:t>
        <a:bodyPr/>
        <a:lstStyle/>
        <a:p>
          <a:r>
            <a:rPr lang="ru-RU" dirty="0"/>
            <a:t>В УСЛОВИЯХ КОНФЛИКТНЫХ СИТУАЦИЙ, </a:t>
          </a:r>
        </a:p>
      </dgm:t>
    </dgm:pt>
    <dgm:pt modelId="{4B46CB21-344D-4933-A57F-CB15E0033A52}" type="parTrans" cxnId="{B32102AB-BCE1-4A28-8A80-CCCA02EAF4D5}">
      <dgm:prSet/>
      <dgm:spPr/>
      <dgm:t>
        <a:bodyPr/>
        <a:lstStyle/>
        <a:p>
          <a:endParaRPr lang="ru-RU"/>
        </a:p>
      </dgm:t>
    </dgm:pt>
    <dgm:pt modelId="{959F3625-EA96-424A-BE68-E52EFB36E074}" type="sibTrans" cxnId="{B32102AB-BCE1-4A28-8A80-CCCA02EAF4D5}">
      <dgm:prSet/>
      <dgm:spPr/>
      <dgm:t>
        <a:bodyPr/>
        <a:lstStyle/>
        <a:p>
          <a:endParaRPr lang="ru-RU"/>
        </a:p>
      </dgm:t>
    </dgm:pt>
    <dgm:pt modelId="{A403695B-D1FD-498B-B3E5-BD9CBD02DFBE}">
      <dgm:prSet/>
      <dgm:spPr/>
      <dgm:t>
        <a:bodyPr/>
        <a:lstStyle/>
        <a:p>
          <a:r>
            <a:rPr lang="ru-RU"/>
            <a:t>часто стрессорами могут являться словесные раздражители</a:t>
          </a:r>
        </a:p>
      </dgm:t>
    </dgm:pt>
    <dgm:pt modelId="{6CC727E8-8333-4DA1-B434-07C12AD8A6D9}" type="parTrans" cxnId="{B6C76FE8-594C-4E1A-ACE2-D01680A155C4}">
      <dgm:prSet/>
      <dgm:spPr/>
      <dgm:t>
        <a:bodyPr/>
        <a:lstStyle/>
        <a:p>
          <a:endParaRPr lang="ru-RU"/>
        </a:p>
      </dgm:t>
    </dgm:pt>
    <dgm:pt modelId="{9CEC17CB-A794-4E7B-9428-49B9A0808ACF}" type="sibTrans" cxnId="{B6C76FE8-594C-4E1A-ACE2-D01680A155C4}">
      <dgm:prSet/>
      <dgm:spPr/>
      <dgm:t>
        <a:bodyPr/>
        <a:lstStyle/>
        <a:p>
          <a:endParaRPr lang="ru-RU"/>
        </a:p>
      </dgm:t>
    </dgm:pt>
    <dgm:pt modelId="{BC61608F-6F30-4F24-9821-F16D1A0D3F17}" type="pres">
      <dgm:prSet presAssocID="{F3885DC5-8692-4521-A056-E20841BCE49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A1CDD1-171B-4934-A165-E8921664B59D}" type="pres">
      <dgm:prSet presAssocID="{F3885DC5-8692-4521-A056-E20841BCE49F}" presName="arrow" presStyleLbl="bgShp" presStyleIdx="0" presStyleCnt="1"/>
      <dgm:spPr/>
    </dgm:pt>
    <dgm:pt modelId="{F1839983-694B-4F35-AAC2-8479DAADD935}" type="pres">
      <dgm:prSet presAssocID="{F3885DC5-8692-4521-A056-E20841BCE49F}" presName="linearProcess" presStyleCnt="0"/>
      <dgm:spPr/>
    </dgm:pt>
    <dgm:pt modelId="{0DC60AB3-67E6-401A-9C44-A149BDD6F202}" type="pres">
      <dgm:prSet presAssocID="{743664D1-6ED4-4357-9DB8-1AB95E43560D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5FDD9E-06E1-4E9B-BDB1-DFACCC382927}" type="pres">
      <dgm:prSet presAssocID="{B2E7F4D3-FFF8-4409-9F79-F83E4D3C08DB}" presName="sibTrans" presStyleCnt="0"/>
      <dgm:spPr/>
    </dgm:pt>
    <dgm:pt modelId="{5E3C30D5-95ED-43AF-879C-7E69EEDA84A6}" type="pres">
      <dgm:prSet presAssocID="{0EC43A53-E3A9-411E-8D1C-DFEED2062A01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98745-F48B-4A4B-9A28-B4BA3C25F0C3}" type="pres">
      <dgm:prSet presAssocID="{7165D538-F0F6-4636-8E40-7334CF562F5E}" presName="sibTrans" presStyleCnt="0"/>
      <dgm:spPr/>
    </dgm:pt>
    <dgm:pt modelId="{22EA206C-90CB-41FE-9777-E10B1DA412DD}" type="pres">
      <dgm:prSet presAssocID="{37220807-E3EB-4F84-9360-309F6A19A911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3B1D7C-4ECF-49A0-BD8E-9746A73FB719}" type="pres">
      <dgm:prSet presAssocID="{959F3625-EA96-424A-BE68-E52EFB36E074}" presName="sibTrans" presStyleCnt="0"/>
      <dgm:spPr/>
    </dgm:pt>
    <dgm:pt modelId="{FCEC3E0F-5C77-48FE-914F-AF953CC1CFDC}" type="pres">
      <dgm:prSet presAssocID="{A403695B-D1FD-498B-B3E5-BD9CBD02DFBE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E990A3-3BB1-41CD-90C6-2D45223CD765}" type="presOf" srcId="{37220807-E3EB-4F84-9360-309F6A19A911}" destId="{22EA206C-90CB-41FE-9777-E10B1DA412DD}" srcOrd="0" destOrd="0" presId="urn:microsoft.com/office/officeart/2005/8/layout/hProcess9"/>
    <dgm:cxn modelId="{B6C76FE8-594C-4E1A-ACE2-D01680A155C4}" srcId="{F3885DC5-8692-4521-A056-E20841BCE49F}" destId="{A403695B-D1FD-498B-B3E5-BD9CBD02DFBE}" srcOrd="3" destOrd="0" parTransId="{6CC727E8-8333-4DA1-B434-07C12AD8A6D9}" sibTransId="{9CEC17CB-A794-4E7B-9428-49B9A0808ACF}"/>
    <dgm:cxn modelId="{3A94E2C7-9E34-4952-B7BA-320C63E80926}" type="presOf" srcId="{F3885DC5-8692-4521-A056-E20841BCE49F}" destId="{BC61608F-6F30-4F24-9821-F16D1A0D3F17}" srcOrd="0" destOrd="0" presId="urn:microsoft.com/office/officeart/2005/8/layout/hProcess9"/>
    <dgm:cxn modelId="{4EEF9A30-EECB-4C5A-AB14-C038C51CC12E}" srcId="{F3885DC5-8692-4521-A056-E20841BCE49F}" destId="{743664D1-6ED4-4357-9DB8-1AB95E43560D}" srcOrd="0" destOrd="0" parTransId="{2578EBBA-5B77-41A5-9BF8-65DE18E4E71C}" sibTransId="{B2E7F4D3-FFF8-4409-9F79-F83E4D3C08DB}"/>
    <dgm:cxn modelId="{284C6ABC-0F95-4B24-AB57-5C49264455DF}" type="presOf" srcId="{0EC43A53-E3A9-411E-8D1C-DFEED2062A01}" destId="{5E3C30D5-95ED-43AF-879C-7E69EEDA84A6}" srcOrd="0" destOrd="0" presId="urn:microsoft.com/office/officeart/2005/8/layout/hProcess9"/>
    <dgm:cxn modelId="{B32102AB-BCE1-4A28-8A80-CCCA02EAF4D5}" srcId="{F3885DC5-8692-4521-A056-E20841BCE49F}" destId="{37220807-E3EB-4F84-9360-309F6A19A911}" srcOrd="2" destOrd="0" parTransId="{4B46CB21-344D-4933-A57F-CB15E0033A52}" sibTransId="{959F3625-EA96-424A-BE68-E52EFB36E074}"/>
    <dgm:cxn modelId="{06FD2ABF-7609-433F-B3B6-ECF510E92E16}" type="presOf" srcId="{743664D1-6ED4-4357-9DB8-1AB95E43560D}" destId="{0DC60AB3-67E6-401A-9C44-A149BDD6F202}" srcOrd="0" destOrd="0" presId="urn:microsoft.com/office/officeart/2005/8/layout/hProcess9"/>
    <dgm:cxn modelId="{22E941EE-9EDC-4FF5-8237-2A384E039895}" type="presOf" srcId="{A403695B-D1FD-498B-B3E5-BD9CBD02DFBE}" destId="{FCEC3E0F-5C77-48FE-914F-AF953CC1CFDC}" srcOrd="0" destOrd="0" presId="urn:microsoft.com/office/officeart/2005/8/layout/hProcess9"/>
    <dgm:cxn modelId="{5905716E-E0D3-4D2A-A90D-AE7AFEA3E299}" srcId="{F3885DC5-8692-4521-A056-E20841BCE49F}" destId="{0EC43A53-E3A9-411E-8D1C-DFEED2062A01}" srcOrd="1" destOrd="0" parTransId="{10463F2E-1496-4379-9128-3686441EA21D}" sibTransId="{7165D538-F0F6-4636-8E40-7334CF562F5E}"/>
    <dgm:cxn modelId="{2DC18495-F191-44A0-BA7B-54C0F48332DC}" type="presParOf" srcId="{BC61608F-6F30-4F24-9821-F16D1A0D3F17}" destId="{F5A1CDD1-171B-4934-A165-E8921664B59D}" srcOrd="0" destOrd="0" presId="urn:microsoft.com/office/officeart/2005/8/layout/hProcess9"/>
    <dgm:cxn modelId="{B6FB6478-E2F4-4EDE-BBD2-6A4DF9B7D194}" type="presParOf" srcId="{BC61608F-6F30-4F24-9821-F16D1A0D3F17}" destId="{F1839983-694B-4F35-AAC2-8479DAADD935}" srcOrd="1" destOrd="0" presId="urn:microsoft.com/office/officeart/2005/8/layout/hProcess9"/>
    <dgm:cxn modelId="{3B878A38-E891-4DE9-9886-69FFFDA8BD23}" type="presParOf" srcId="{F1839983-694B-4F35-AAC2-8479DAADD935}" destId="{0DC60AB3-67E6-401A-9C44-A149BDD6F202}" srcOrd="0" destOrd="0" presId="urn:microsoft.com/office/officeart/2005/8/layout/hProcess9"/>
    <dgm:cxn modelId="{B324677D-E59B-4143-90DF-DCB49B7EEBBA}" type="presParOf" srcId="{F1839983-694B-4F35-AAC2-8479DAADD935}" destId="{885FDD9E-06E1-4E9B-BDB1-DFACCC382927}" srcOrd="1" destOrd="0" presId="urn:microsoft.com/office/officeart/2005/8/layout/hProcess9"/>
    <dgm:cxn modelId="{EB2B8BFA-AD4A-46B6-A367-7E33E52434F6}" type="presParOf" srcId="{F1839983-694B-4F35-AAC2-8479DAADD935}" destId="{5E3C30D5-95ED-43AF-879C-7E69EEDA84A6}" srcOrd="2" destOrd="0" presId="urn:microsoft.com/office/officeart/2005/8/layout/hProcess9"/>
    <dgm:cxn modelId="{CA7298A0-AADE-4382-BD43-8E69AE042104}" type="presParOf" srcId="{F1839983-694B-4F35-AAC2-8479DAADD935}" destId="{16A98745-F48B-4A4B-9A28-B4BA3C25F0C3}" srcOrd="3" destOrd="0" presId="urn:microsoft.com/office/officeart/2005/8/layout/hProcess9"/>
    <dgm:cxn modelId="{87530518-8D97-49CC-A7BD-DCAC72DF30CA}" type="presParOf" srcId="{F1839983-694B-4F35-AAC2-8479DAADD935}" destId="{22EA206C-90CB-41FE-9777-E10B1DA412DD}" srcOrd="4" destOrd="0" presId="urn:microsoft.com/office/officeart/2005/8/layout/hProcess9"/>
    <dgm:cxn modelId="{5578B2DF-9E3A-4177-B90D-534F782A3A49}" type="presParOf" srcId="{F1839983-694B-4F35-AAC2-8479DAADD935}" destId="{193B1D7C-4ECF-49A0-BD8E-9746A73FB719}" srcOrd="5" destOrd="0" presId="urn:microsoft.com/office/officeart/2005/8/layout/hProcess9"/>
    <dgm:cxn modelId="{1042773B-DF2A-4EBE-A493-F4D07D0EEF56}" type="presParOf" srcId="{F1839983-694B-4F35-AAC2-8479DAADD935}" destId="{FCEC3E0F-5C77-48FE-914F-AF953CC1CFD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4C61BD-AFA4-4FEA-8AFA-4B44C329997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30DE0FD-8783-4778-92C7-F4F929AC5E57}">
      <dgm:prSet/>
      <dgm:spPr/>
      <dgm:t>
        <a:bodyPr/>
        <a:lstStyle/>
        <a:p>
          <a:r>
            <a:rPr lang="ru-RU"/>
            <a:t>В результате формируются такие психосоматические заболевания:</a:t>
          </a:r>
        </a:p>
      </dgm:t>
    </dgm:pt>
    <dgm:pt modelId="{84AD8E7C-3442-4B25-8831-3260539E954B}" type="parTrans" cxnId="{CE87FA2F-9EFF-4954-8E33-36ADBEA772ED}">
      <dgm:prSet/>
      <dgm:spPr/>
      <dgm:t>
        <a:bodyPr/>
        <a:lstStyle/>
        <a:p>
          <a:endParaRPr lang="ru-RU"/>
        </a:p>
      </dgm:t>
    </dgm:pt>
    <dgm:pt modelId="{8F565231-43C9-4868-81C6-0D3E2FA686E4}" type="sibTrans" cxnId="{CE87FA2F-9EFF-4954-8E33-36ADBEA772ED}">
      <dgm:prSet/>
      <dgm:spPr/>
      <dgm:t>
        <a:bodyPr/>
        <a:lstStyle/>
        <a:p>
          <a:endParaRPr lang="ru-RU"/>
        </a:p>
      </dgm:t>
    </dgm:pt>
    <dgm:pt modelId="{6302F991-020A-48DB-BD32-57B70C0033DB}">
      <dgm:prSet/>
      <dgm:spPr/>
      <dgm:t>
        <a:bodyPr/>
        <a:lstStyle/>
        <a:p>
          <a:r>
            <a:rPr lang="ru-RU"/>
            <a:t>как неврозы,</a:t>
          </a:r>
        </a:p>
      </dgm:t>
    </dgm:pt>
    <dgm:pt modelId="{79E32F1A-79EE-4826-A32C-8A3B8081A720}" type="parTrans" cxnId="{E24614A7-7F6B-4960-A242-649689EBD99D}">
      <dgm:prSet/>
      <dgm:spPr/>
      <dgm:t>
        <a:bodyPr/>
        <a:lstStyle/>
        <a:p>
          <a:endParaRPr lang="ru-RU"/>
        </a:p>
      </dgm:t>
    </dgm:pt>
    <dgm:pt modelId="{8E2496BE-6557-46B6-8A9B-F6D5ED0A33FF}" type="sibTrans" cxnId="{E24614A7-7F6B-4960-A242-649689EBD99D}">
      <dgm:prSet/>
      <dgm:spPr/>
      <dgm:t>
        <a:bodyPr/>
        <a:lstStyle/>
        <a:p>
          <a:endParaRPr lang="ru-RU"/>
        </a:p>
      </dgm:t>
    </dgm:pt>
    <dgm:pt modelId="{451F8910-F080-4494-B341-60160766BEA6}">
      <dgm:prSet/>
      <dgm:spPr/>
      <dgm:t>
        <a:bodyPr/>
        <a:lstStyle/>
        <a:p>
          <a:r>
            <a:rPr lang="ru-RU"/>
            <a:t>психозы, </a:t>
          </a:r>
        </a:p>
      </dgm:t>
    </dgm:pt>
    <dgm:pt modelId="{AF3AE1D8-1E93-467F-A1E2-859CCC55E4D7}" type="parTrans" cxnId="{867596AA-7370-4FAF-86DD-A0921C37BEC4}">
      <dgm:prSet/>
      <dgm:spPr/>
      <dgm:t>
        <a:bodyPr/>
        <a:lstStyle/>
        <a:p>
          <a:endParaRPr lang="ru-RU"/>
        </a:p>
      </dgm:t>
    </dgm:pt>
    <dgm:pt modelId="{83778C7E-E4BB-4889-AD29-A25B12E66EB0}" type="sibTrans" cxnId="{867596AA-7370-4FAF-86DD-A0921C37BEC4}">
      <dgm:prSet/>
      <dgm:spPr/>
      <dgm:t>
        <a:bodyPr/>
        <a:lstStyle/>
        <a:p>
          <a:endParaRPr lang="ru-RU"/>
        </a:p>
      </dgm:t>
    </dgm:pt>
    <dgm:pt modelId="{206B8045-13F1-474D-B986-1A76D9EA4825}">
      <dgm:prSet/>
      <dgm:spPr/>
      <dgm:t>
        <a:bodyPr/>
        <a:lstStyle/>
        <a:p>
          <a:r>
            <a:rPr lang="ru-RU"/>
            <a:t>артериальная гипертензия, </a:t>
          </a:r>
        </a:p>
      </dgm:t>
    </dgm:pt>
    <dgm:pt modelId="{630677C4-33ED-4B45-8E51-95C052E0C9A2}" type="parTrans" cxnId="{7EA95A82-2BD0-4A4D-A696-DADA9A8BC11D}">
      <dgm:prSet/>
      <dgm:spPr/>
      <dgm:t>
        <a:bodyPr/>
        <a:lstStyle/>
        <a:p>
          <a:endParaRPr lang="ru-RU"/>
        </a:p>
      </dgm:t>
    </dgm:pt>
    <dgm:pt modelId="{BAC45A87-E722-49E9-8DD9-A998915266E8}" type="sibTrans" cxnId="{7EA95A82-2BD0-4A4D-A696-DADA9A8BC11D}">
      <dgm:prSet/>
      <dgm:spPr/>
      <dgm:t>
        <a:bodyPr/>
        <a:lstStyle/>
        <a:p>
          <a:endParaRPr lang="ru-RU"/>
        </a:p>
      </dgm:t>
    </dgm:pt>
    <dgm:pt modelId="{A35FCEE2-12B6-4AC3-A96F-0B0F6888D1FA}">
      <dgm:prSet/>
      <dgm:spPr/>
      <dgm:t>
        <a:bodyPr/>
        <a:lstStyle/>
        <a:p>
          <a:r>
            <a:rPr lang="ru-RU"/>
            <a:t>стенокардия, </a:t>
          </a:r>
        </a:p>
      </dgm:t>
    </dgm:pt>
    <dgm:pt modelId="{3434BD30-F846-4287-BBF1-B7B7625F1E16}" type="parTrans" cxnId="{D6302E53-1CD7-4D0A-87DC-41DF78790B15}">
      <dgm:prSet/>
      <dgm:spPr/>
      <dgm:t>
        <a:bodyPr/>
        <a:lstStyle/>
        <a:p>
          <a:endParaRPr lang="ru-RU"/>
        </a:p>
      </dgm:t>
    </dgm:pt>
    <dgm:pt modelId="{9BCEC992-1809-47BC-A625-7B3B816AF4FE}" type="sibTrans" cxnId="{D6302E53-1CD7-4D0A-87DC-41DF78790B15}">
      <dgm:prSet/>
      <dgm:spPr/>
      <dgm:t>
        <a:bodyPr/>
        <a:lstStyle/>
        <a:p>
          <a:endParaRPr lang="ru-RU"/>
        </a:p>
      </dgm:t>
    </dgm:pt>
    <dgm:pt modelId="{38C17406-1A4F-4AEA-B625-37DC23ACBBF6}">
      <dgm:prSet/>
      <dgm:spPr/>
      <dgm:t>
        <a:bodyPr/>
        <a:lstStyle/>
        <a:p>
          <a:r>
            <a:rPr lang="ru-RU"/>
            <a:t>иммунодефициты, </a:t>
          </a:r>
        </a:p>
      </dgm:t>
    </dgm:pt>
    <dgm:pt modelId="{D99731F8-A2A7-42A7-A723-1FA17E7656F5}" type="parTrans" cxnId="{596269D2-DB7B-4072-A7DA-3E1CF811A32A}">
      <dgm:prSet/>
      <dgm:spPr/>
      <dgm:t>
        <a:bodyPr/>
        <a:lstStyle/>
        <a:p>
          <a:endParaRPr lang="ru-RU"/>
        </a:p>
      </dgm:t>
    </dgm:pt>
    <dgm:pt modelId="{40055B53-37F5-4973-BE69-29901EC468B1}" type="sibTrans" cxnId="{596269D2-DB7B-4072-A7DA-3E1CF811A32A}">
      <dgm:prSet/>
      <dgm:spPr/>
      <dgm:t>
        <a:bodyPr/>
        <a:lstStyle/>
        <a:p>
          <a:endParaRPr lang="ru-RU"/>
        </a:p>
      </dgm:t>
    </dgm:pt>
    <dgm:pt modelId="{439ECD23-435D-4096-BE9B-3A3F71772C49}">
      <dgm:prSet/>
      <dgm:spPr/>
      <dgm:t>
        <a:bodyPr/>
        <a:lstStyle/>
        <a:p>
          <a:r>
            <a:rPr lang="ru-RU"/>
            <a:t>гормональные нарушения, </a:t>
          </a:r>
        </a:p>
      </dgm:t>
    </dgm:pt>
    <dgm:pt modelId="{BFA128DC-FFB4-403B-8EAC-2754D8CCCB2F}" type="parTrans" cxnId="{0BC9ADB0-A4A8-48E1-971F-50DA7341880B}">
      <dgm:prSet/>
      <dgm:spPr/>
      <dgm:t>
        <a:bodyPr/>
        <a:lstStyle/>
        <a:p>
          <a:endParaRPr lang="ru-RU"/>
        </a:p>
      </dgm:t>
    </dgm:pt>
    <dgm:pt modelId="{0430506C-4093-4852-9D18-D21C55478D0F}" type="sibTrans" cxnId="{0BC9ADB0-A4A8-48E1-971F-50DA7341880B}">
      <dgm:prSet/>
      <dgm:spPr/>
      <dgm:t>
        <a:bodyPr/>
        <a:lstStyle/>
        <a:p>
          <a:endParaRPr lang="ru-RU"/>
        </a:p>
      </dgm:t>
    </dgm:pt>
    <dgm:pt modelId="{C890B5B3-85A7-4D6F-8800-62B00C3BE202}">
      <dgm:prSet/>
      <dgm:spPr/>
      <dgm:t>
        <a:bodyPr/>
        <a:lstStyle/>
        <a:p>
          <a:r>
            <a:rPr lang="ru-RU"/>
            <a:t>диабет, </a:t>
          </a:r>
        </a:p>
      </dgm:t>
    </dgm:pt>
    <dgm:pt modelId="{64309D36-C226-48E1-86F6-F7FA8E554740}" type="parTrans" cxnId="{A185D06A-6AF0-4249-81FD-A2A9F8D0AB97}">
      <dgm:prSet/>
      <dgm:spPr/>
      <dgm:t>
        <a:bodyPr/>
        <a:lstStyle/>
        <a:p>
          <a:endParaRPr lang="ru-RU"/>
        </a:p>
      </dgm:t>
    </dgm:pt>
    <dgm:pt modelId="{D32526C1-D089-49DC-BEFA-3D6FCDB562A2}" type="sibTrans" cxnId="{A185D06A-6AF0-4249-81FD-A2A9F8D0AB97}">
      <dgm:prSet/>
      <dgm:spPr/>
      <dgm:t>
        <a:bodyPr/>
        <a:lstStyle/>
        <a:p>
          <a:endParaRPr lang="ru-RU"/>
        </a:p>
      </dgm:t>
    </dgm:pt>
    <dgm:pt modelId="{53123B8A-180A-498C-9119-4ECEEC7BAC1F}">
      <dgm:prSet/>
      <dgm:spPr/>
      <dgm:t>
        <a:bodyPr/>
        <a:lstStyle/>
        <a:p>
          <a:r>
            <a:rPr lang="ru-RU"/>
            <a:t>язвенные поражения желудочно-кишечного тракта и т.д.</a:t>
          </a:r>
        </a:p>
      </dgm:t>
    </dgm:pt>
    <dgm:pt modelId="{4B327715-01AD-4092-8DB3-7BF98244680D}" type="parTrans" cxnId="{24270A00-DDCC-4908-ACC4-30A42015F713}">
      <dgm:prSet/>
      <dgm:spPr/>
      <dgm:t>
        <a:bodyPr/>
        <a:lstStyle/>
        <a:p>
          <a:endParaRPr lang="ru-RU"/>
        </a:p>
      </dgm:t>
    </dgm:pt>
    <dgm:pt modelId="{D9BE5BAC-9896-46D0-BF38-01D598B47409}" type="sibTrans" cxnId="{24270A00-DDCC-4908-ACC4-30A42015F713}">
      <dgm:prSet/>
      <dgm:spPr/>
      <dgm:t>
        <a:bodyPr/>
        <a:lstStyle/>
        <a:p>
          <a:endParaRPr lang="ru-RU"/>
        </a:p>
      </dgm:t>
    </dgm:pt>
    <dgm:pt modelId="{64518457-03FF-4538-8DE8-DE807A05AA50}" type="pres">
      <dgm:prSet presAssocID="{104C61BD-AFA4-4FEA-8AFA-4B44C329997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5DDEF-5135-4788-99B5-A8D49EF526E1}" type="pres">
      <dgm:prSet presAssocID="{930DE0FD-8783-4778-92C7-F4F929AC5E57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96C60-2762-48CE-A661-7A3C1B915BDA}" type="pres">
      <dgm:prSet presAssocID="{8F565231-43C9-4868-81C6-0D3E2FA686E4}" presName="spacer" presStyleCnt="0"/>
      <dgm:spPr/>
    </dgm:pt>
    <dgm:pt modelId="{2F188C64-7EE9-46D4-B535-E6C570855824}" type="pres">
      <dgm:prSet presAssocID="{6302F991-020A-48DB-BD32-57B70C0033DB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580EE-3657-4D57-9C74-A70687E9737B}" type="pres">
      <dgm:prSet presAssocID="{8E2496BE-6557-46B6-8A9B-F6D5ED0A33FF}" presName="spacer" presStyleCnt="0"/>
      <dgm:spPr/>
    </dgm:pt>
    <dgm:pt modelId="{79B06ED1-296A-480C-897C-C2E8BDE9A4A6}" type="pres">
      <dgm:prSet presAssocID="{451F8910-F080-4494-B341-60160766BEA6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1FEAD-44FE-4B12-97A8-00792A1491B6}" type="pres">
      <dgm:prSet presAssocID="{83778C7E-E4BB-4889-AD29-A25B12E66EB0}" presName="spacer" presStyleCnt="0"/>
      <dgm:spPr/>
    </dgm:pt>
    <dgm:pt modelId="{5AA1E5AF-8F8B-4110-8922-92E77AC0DD07}" type="pres">
      <dgm:prSet presAssocID="{206B8045-13F1-474D-B986-1A76D9EA4825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A9659A-6216-4285-8301-24FA1D57A426}" type="pres">
      <dgm:prSet presAssocID="{BAC45A87-E722-49E9-8DD9-A998915266E8}" presName="spacer" presStyleCnt="0"/>
      <dgm:spPr/>
    </dgm:pt>
    <dgm:pt modelId="{9EF6A4EF-9F97-4028-8BE1-76B1D82754E7}" type="pres">
      <dgm:prSet presAssocID="{A35FCEE2-12B6-4AC3-A96F-0B0F6888D1FA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58A77-54B8-4EBD-A565-0B3F2DC813A9}" type="pres">
      <dgm:prSet presAssocID="{9BCEC992-1809-47BC-A625-7B3B816AF4FE}" presName="spacer" presStyleCnt="0"/>
      <dgm:spPr/>
    </dgm:pt>
    <dgm:pt modelId="{338A7C20-E63C-44A5-8F0E-92CA2E6647EF}" type="pres">
      <dgm:prSet presAssocID="{38C17406-1A4F-4AEA-B625-37DC23ACBBF6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A3FE3B-260D-44C6-8814-D9E7AD5BCEB6}" type="pres">
      <dgm:prSet presAssocID="{40055B53-37F5-4973-BE69-29901EC468B1}" presName="spacer" presStyleCnt="0"/>
      <dgm:spPr/>
    </dgm:pt>
    <dgm:pt modelId="{ABCDDD77-6861-42CD-BD28-D10A03C06CED}" type="pres">
      <dgm:prSet presAssocID="{439ECD23-435D-4096-BE9B-3A3F71772C49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66E1B-893C-40A1-A7C7-36B68AAD9537}" type="pres">
      <dgm:prSet presAssocID="{0430506C-4093-4852-9D18-D21C55478D0F}" presName="spacer" presStyleCnt="0"/>
      <dgm:spPr/>
    </dgm:pt>
    <dgm:pt modelId="{34D93B37-FB91-4CD8-A3B9-F0ECED3EDBB3}" type="pres">
      <dgm:prSet presAssocID="{C890B5B3-85A7-4D6F-8800-62B00C3BE202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49722-1DA2-424D-A7CD-FA3997B2FC15}" type="pres">
      <dgm:prSet presAssocID="{D32526C1-D089-49DC-BEFA-3D6FCDB562A2}" presName="spacer" presStyleCnt="0"/>
      <dgm:spPr/>
    </dgm:pt>
    <dgm:pt modelId="{03B8D53A-0634-44DC-929D-542E9470E57A}" type="pres">
      <dgm:prSet presAssocID="{53123B8A-180A-498C-9119-4ECEEC7BAC1F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C9ADB0-A4A8-48E1-971F-50DA7341880B}" srcId="{104C61BD-AFA4-4FEA-8AFA-4B44C329997F}" destId="{439ECD23-435D-4096-BE9B-3A3F71772C49}" srcOrd="6" destOrd="0" parTransId="{BFA128DC-FFB4-403B-8EAC-2754D8CCCB2F}" sibTransId="{0430506C-4093-4852-9D18-D21C55478D0F}"/>
    <dgm:cxn modelId="{3AEA14A1-49C3-4D2F-9615-5A2FD4EC933D}" type="presOf" srcId="{451F8910-F080-4494-B341-60160766BEA6}" destId="{79B06ED1-296A-480C-897C-C2E8BDE9A4A6}" srcOrd="0" destOrd="0" presId="urn:microsoft.com/office/officeart/2005/8/layout/vList2"/>
    <dgm:cxn modelId="{D2FDA310-5F24-47E0-920A-3EC5E648B03E}" type="presOf" srcId="{206B8045-13F1-474D-B986-1A76D9EA4825}" destId="{5AA1E5AF-8F8B-4110-8922-92E77AC0DD07}" srcOrd="0" destOrd="0" presId="urn:microsoft.com/office/officeart/2005/8/layout/vList2"/>
    <dgm:cxn modelId="{90712910-0408-4E4C-B51C-1887455CE406}" type="presOf" srcId="{53123B8A-180A-498C-9119-4ECEEC7BAC1F}" destId="{03B8D53A-0634-44DC-929D-542E9470E57A}" srcOrd="0" destOrd="0" presId="urn:microsoft.com/office/officeart/2005/8/layout/vList2"/>
    <dgm:cxn modelId="{6F01E238-D0B7-4822-AB34-98A66AA101CD}" type="presOf" srcId="{6302F991-020A-48DB-BD32-57B70C0033DB}" destId="{2F188C64-7EE9-46D4-B535-E6C570855824}" srcOrd="0" destOrd="0" presId="urn:microsoft.com/office/officeart/2005/8/layout/vList2"/>
    <dgm:cxn modelId="{867596AA-7370-4FAF-86DD-A0921C37BEC4}" srcId="{104C61BD-AFA4-4FEA-8AFA-4B44C329997F}" destId="{451F8910-F080-4494-B341-60160766BEA6}" srcOrd="2" destOrd="0" parTransId="{AF3AE1D8-1E93-467F-A1E2-859CCC55E4D7}" sibTransId="{83778C7E-E4BB-4889-AD29-A25B12E66EB0}"/>
    <dgm:cxn modelId="{6E261079-44BA-4B4F-8388-B88286737EC9}" type="presOf" srcId="{38C17406-1A4F-4AEA-B625-37DC23ACBBF6}" destId="{338A7C20-E63C-44A5-8F0E-92CA2E6647EF}" srcOrd="0" destOrd="0" presId="urn:microsoft.com/office/officeart/2005/8/layout/vList2"/>
    <dgm:cxn modelId="{8BD52CA4-2509-4466-943A-F803CC0ECB78}" type="presOf" srcId="{439ECD23-435D-4096-BE9B-3A3F71772C49}" destId="{ABCDDD77-6861-42CD-BD28-D10A03C06CED}" srcOrd="0" destOrd="0" presId="urn:microsoft.com/office/officeart/2005/8/layout/vList2"/>
    <dgm:cxn modelId="{596269D2-DB7B-4072-A7DA-3E1CF811A32A}" srcId="{104C61BD-AFA4-4FEA-8AFA-4B44C329997F}" destId="{38C17406-1A4F-4AEA-B625-37DC23ACBBF6}" srcOrd="5" destOrd="0" parTransId="{D99731F8-A2A7-42A7-A723-1FA17E7656F5}" sibTransId="{40055B53-37F5-4973-BE69-29901EC468B1}"/>
    <dgm:cxn modelId="{7EA95A82-2BD0-4A4D-A696-DADA9A8BC11D}" srcId="{104C61BD-AFA4-4FEA-8AFA-4B44C329997F}" destId="{206B8045-13F1-474D-B986-1A76D9EA4825}" srcOrd="3" destOrd="0" parTransId="{630677C4-33ED-4B45-8E51-95C052E0C9A2}" sibTransId="{BAC45A87-E722-49E9-8DD9-A998915266E8}"/>
    <dgm:cxn modelId="{A185D06A-6AF0-4249-81FD-A2A9F8D0AB97}" srcId="{104C61BD-AFA4-4FEA-8AFA-4B44C329997F}" destId="{C890B5B3-85A7-4D6F-8800-62B00C3BE202}" srcOrd="7" destOrd="0" parTransId="{64309D36-C226-48E1-86F6-F7FA8E554740}" sibTransId="{D32526C1-D089-49DC-BEFA-3D6FCDB562A2}"/>
    <dgm:cxn modelId="{24270A00-DDCC-4908-ACC4-30A42015F713}" srcId="{104C61BD-AFA4-4FEA-8AFA-4B44C329997F}" destId="{53123B8A-180A-498C-9119-4ECEEC7BAC1F}" srcOrd="8" destOrd="0" parTransId="{4B327715-01AD-4092-8DB3-7BF98244680D}" sibTransId="{D9BE5BAC-9896-46D0-BF38-01D598B47409}"/>
    <dgm:cxn modelId="{1B7F568A-6283-4F5F-BC62-54CBC573D878}" type="presOf" srcId="{930DE0FD-8783-4778-92C7-F4F929AC5E57}" destId="{7C95DDEF-5135-4788-99B5-A8D49EF526E1}" srcOrd="0" destOrd="0" presId="urn:microsoft.com/office/officeart/2005/8/layout/vList2"/>
    <dgm:cxn modelId="{80CD8B4D-937E-4C46-99A4-C46F5062B21C}" type="presOf" srcId="{C890B5B3-85A7-4D6F-8800-62B00C3BE202}" destId="{34D93B37-FB91-4CD8-A3B9-F0ECED3EDBB3}" srcOrd="0" destOrd="0" presId="urn:microsoft.com/office/officeart/2005/8/layout/vList2"/>
    <dgm:cxn modelId="{CE87FA2F-9EFF-4954-8E33-36ADBEA772ED}" srcId="{104C61BD-AFA4-4FEA-8AFA-4B44C329997F}" destId="{930DE0FD-8783-4778-92C7-F4F929AC5E57}" srcOrd="0" destOrd="0" parTransId="{84AD8E7C-3442-4B25-8831-3260539E954B}" sibTransId="{8F565231-43C9-4868-81C6-0D3E2FA686E4}"/>
    <dgm:cxn modelId="{C9F02BB8-BCBB-4BC8-B6BB-4AEC1C917754}" type="presOf" srcId="{104C61BD-AFA4-4FEA-8AFA-4B44C329997F}" destId="{64518457-03FF-4538-8DE8-DE807A05AA50}" srcOrd="0" destOrd="0" presId="urn:microsoft.com/office/officeart/2005/8/layout/vList2"/>
    <dgm:cxn modelId="{D6302E53-1CD7-4D0A-87DC-41DF78790B15}" srcId="{104C61BD-AFA4-4FEA-8AFA-4B44C329997F}" destId="{A35FCEE2-12B6-4AC3-A96F-0B0F6888D1FA}" srcOrd="4" destOrd="0" parTransId="{3434BD30-F846-4287-BBF1-B7B7625F1E16}" sibTransId="{9BCEC992-1809-47BC-A625-7B3B816AF4FE}"/>
    <dgm:cxn modelId="{E24614A7-7F6B-4960-A242-649689EBD99D}" srcId="{104C61BD-AFA4-4FEA-8AFA-4B44C329997F}" destId="{6302F991-020A-48DB-BD32-57B70C0033DB}" srcOrd="1" destOrd="0" parTransId="{79E32F1A-79EE-4826-A32C-8A3B8081A720}" sibTransId="{8E2496BE-6557-46B6-8A9B-F6D5ED0A33FF}"/>
    <dgm:cxn modelId="{E43438B9-260C-4A71-A2FE-3145B9928E20}" type="presOf" srcId="{A35FCEE2-12B6-4AC3-A96F-0B0F6888D1FA}" destId="{9EF6A4EF-9F97-4028-8BE1-76B1D82754E7}" srcOrd="0" destOrd="0" presId="urn:microsoft.com/office/officeart/2005/8/layout/vList2"/>
    <dgm:cxn modelId="{AA1A6F74-2EC9-4FB5-8B58-4BA535B630A8}" type="presParOf" srcId="{64518457-03FF-4538-8DE8-DE807A05AA50}" destId="{7C95DDEF-5135-4788-99B5-A8D49EF526E1}" srcOrd="0" destOrd="0" presId="urn:microsoft.com/office/officeart/2005/8/layout/vList2"/>
    <dgm:cxn modelId="{A7DF64F4-FEAC-4F73-B1BB-33A80C0122B8}" type="presParOf" srcId="{64518457-03FF-4538-8DE8-DE807A05AA50}" destId="{A1996C60-2762-48CE-A661-7A3C1B915BDA}" srcOrd="1" destOrd="0" presId="urn:microsoft.com/office/officeart/2005/8/layout/vList2"/>
    <dgm:cxn modelId="{C080CFB0-7A9C-4F3A-B57B-FA6396F249B0}" type="presParOf" srcId="{64518457-03FF-4538-8DE8-DE807A05AA50}" destId="{2F188C64-7EE9-46D4-B535-E6C570855824}" srcOrd="2" destOrd="0" presId="urn:microsoft.com/office/officeart/2005/8/layout/vList2"/>
    <dgm:cxn modelId="{AEBA9394-29D6-4168-9C88-5DB68D2B44A4}" type="presParOf" srcId="{64518457-03FF-4538-8DE8-DE807A05AA50}" destId="{D77580EE-3657-4D57-9C74-A70687E9737B}" srcOrd="3" destOrd="0" presId="urn:microsoft.com/office/officeart/2005/8/layout/vList2"/>
    <dgm:cxn modelId="{BF726980-1279-4A42-8994-E9668DC0C713}" type="presParOf" srcId="{64518457-03FF-4538-8DE8-DE807A05AA50}" destId="{79B06ED1-296A-480C-897C-C2E8BDE9A4A6}" srcOrd="4" destOrd="0" presId="urn:microsoft.com/office/officeart/2005/8/layout/vList2"/>
    <dgm:cxn modelId="{BB62CD0E-5DAF-4D3C-8552-3F4F0DF58BCF}" type="presParOf" srcId="{64518457-03FF-4538-8DE8-DE807A05AA50}" destId="{A781FEAD-44FE-4B12-97A8-00792A1491B6}" srcOrd="5" destOrd="0" presId="urn:microsoft.com/office/officeart/2005/8/layout/vList2"/>
    <dgm:cxn modelId="{02F4886F-1D3A-4272-A207-E9B8C6C8414A}" type="presParOf" srcId="{64518457-03FF-4538-8DE8-DE807A05AA50}" destId="{5AA1E5AF-8F8B-4110-8922-92E77AC0DD07}" srcOrd="6" destOrd="0" presId="urn:microsoft.com/office/officeart/2005/8/layout/vList2"/>
    <dgm:cxn modelId="{410FB926-962B-46EB-B581-45EF02196F41}" type="presParOf" srcId="{64518457-03FF-4538-8DE8-DE807A05AA50}" destId="{15A9659A-6216-4285-8301-24FA1D57A426}" srcOrd="7" destOrd="0" presId="urn:microsoft.com/office/officeart/2005/8/layout/vList2"/>
    <dgm:cxn modelId="{4489D73B-8B3E-4F55-88B7-CEFED6566203}" type="presParOf" srcId="{64518457-03FF-4538-8DE8-DE807A05AA50}" destId="{9EF6A4EF-9F97-4028-8BE1-76B1D82754E7}" srcOrd="8" destOrd="0" presId="urn:microsoft.com/office/officeart/2005/8/layout/vList2"/>
    <dgm:cxn modelId="{49B5276B-C169-4732-BF19-C5A4484A0F7C}" type="presParOf" srcId="{64518457-03FF-4538-8DE8-DE807A05AA50}" destId="{EE458A77-54B8-4EBD-A565-0B3F2DC813A9}" srcOrd="9" destOrd="0" presId="urn:microsoft.com/office/officeart/2005/8/layout/vList2"/>
    <dgm:cxn modelId="{2FA17DB4-F7C3-4DE0-8D07-ABCCB7E2266C}" type="presParOf" srcId="{64518457-03FF-4538-8DE8-DE807A05AA50}" destId="{338A7C20-E63C-44A5-8F0E-92CA2E6647EF}" srcOrd="10" destOrd="0" presId="urn:microsoft.com/office/officeart/2005/8/layout/vList2"/>
    <dgm:cxn modelId="{51CD1FE3-C741-4DF0-B7C4-F4FC1409C8E3}" type="presParOf" srcId="{64518457-03FF-4538-8DE8-DE807A05AA50}" destId="{FCA3FE3B-260D-44C6-8814-D9E7AD5BCEB6}" srcOrd="11" destOrd="0" presId="urn:microsoft.com/office/officeart/2005/8/layout/vList2"/>
    <dgm:cxn modelId="{E7B07C13-B43C-419C-83F5-0CAE3E12C270}" type="presParOf" srcId="{64518457-03FF-4538-8DE8-DE807A05AA50}" destId="{ABCDDD77-6861-42CD-BD28-D10A03C06CED}" srcOrd="12" destOrd="0" presId="urn:microsoft.com/office/officeart/2005/8/layout/vList2"/>
    <dgm:cxn modelId="{2DBDF2F3-A60B-42B8-B381-31BFEE424438}" type="presParOf" srcId="{64518457-03FF-4538-8DE8-DE807A05AA50}" destId="{11F66E1B-893C-40A1-A7C7-36B68AAD9537}" srcOrd="13" destOrd="0" presId="urn:microsoft.com/office/officeart/2005/8/layout/vList2"/>
    <dgm:cxn modelId="{48E4400E-C099-4E32-94C9-818A40CE2439}" type="presParOf" srcId="{64518457-03FF-4538-8DE8-DE807A05AA50}" destId="{34D93B37-FB91-4CD8-A3B9-F0ECED3EDBB3}" srcOrd="14" destOrd="0" presId="urn:microsoft.com/office/officeart/2005/8/layout/vList2"/>
    <dgm:cxn modelId="{D2E434D1-9E2B-4268-B1AB-199A2016DB78}" type="presParOf" srcId="{64518457-03FF-4538-8DE8-DE807A05AA50}" destId="{5B249722-1DA2-424D-A7CD-FA3997B2FC15}" srcOrd="15" destOrd="0" presId="urn:microsoft.com/office/officeart/2005/8/layout/vList2"/>
    <dgm:cxn modelId="{3D3D4080-3F01-4511-B567-5A81350DFBD4}" type="presParOf" srcId="{64518457-03FF-4538-8DE8-DE807A05AA50}" destId="{03B8D53A-0634-44DC-929D-542E9470E57A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FD328AA-B600-455E-934F-789C2CB2CA3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240EB29-0B40-49B1-B24E-B7F5FA1EA752}">
      <dgm:prSet/>
      <dgm:spPr/>
      <dgm:t>
        <a:bodyPr/>
        <a:lstStyle/>
        <a:p>
          <a:r>
            <a:rPr lang="ru-RU" dirty="0"/>
            <a:t>Одним из ранних показателей дисфункций при эмоциональном стрессе является нарушение синхронизации ритма дыхания и сердцебиения</a:t>
          </a:r>
        </a:p>
      </dgm:t>
    </dgm:pt>
    <dgm:pt modelId="{A1C53F62-A80D-42BF-9DBD-8C1E51AD7FFA}" type="parTrans" cxnId="{83097569-E45F-49F7-920C-58AC48E22371}">
      <dgm:prSet/>
      <dgm:spPr/>
      <dgm:t>
        <a:bodyPr/>
        <a:lstStyle/>
        <a:p>
          <a:endParaRPr lang="ru-RU"/>
        </a:p>
      </dgm:t>
    </dgm:pt>
    <dgm:pt modelId="{D285A49A-D930-4265-8812-B02523EDDDCD}" type="sibTrans" cxnId="{83097569-E45F-49F7-920C-58AC48E22371}">
      <dgm:prSet/>
      <dgm:spPr/>
      <dgm:t>
        <a:bodyPr/>
        <a:lstStyle/>
        <a:p>
          <a:endParaRPr lang="ru-RU"/>
        </a:p>
      </dgm:t>
    </dgm:pt>
    <dgm:pt modelId="{90C6A464-71ED-4480-A74B-4AE744161624}" type="pres">
      <dgm:prSet presAssocID="{6FD328AA-B600-455E-934F-789C2CB2CA3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C99943-59C9-420D-95EB-B4FE3B1F65D3}" type="pres">
      <dgm:prSet presAssocID="{B240EB29-0B40-49B1-B24E-B7F5FA1EA75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097569-E45F-49F7-920C-58AC48E22371}" srcId="{6FD328AA-B600-455E-934F-789C2CB2CA34}" destId="{B240EB29-0B40-49B1-B24E-B7F5FA1EA752}" srcOrd="0" destOrd="0" parTransId="{A1C53F62-A80D-42BF-9DBD-8C1E51AD7FFA}" sibTransId="{D285A49A-D930-4265-8812-B02523EDDDCD}"/>
    <dgm:cxn modelId="{19E14AA8-DE79-4E58-A9C6-787D9776C4C7}" type="presOf" srcId="{B240EB29-0B40-49B1-B24E-B7F5FA1EA752}" destId="{1CC99943-59C9-420D-95EB-B4FE3B1F65D3}" srcOrd="0" destOrd="0" presId="urn:microsoft.com/office/officeart/2005/8/layout/vList2"/>
    <dgm:cxn modelId="{0A1840BC-4117-437D-A84A-16D587336C6A}" type="presOf" srcId="{6FD328AA-B600-455E-934F-789C2CB2CA34}" destId="{90C6A464-71ED-4480-A74B-4AE744161624}" srcOrd="0" destOrd="0" presId="urn:microsoft.com/office/officeart/2005/8/layout/vList2"/>
    <dgm:cxn modelId="{671DD78D-E999-4327-962E-28734691936C}" type="presParOf" srcId="{90C6A464-71ED-4480-A74B-4AE744161624}" destId="{1CC99943-59C9-420D-95EB-B4FE3B1F65D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E0EA5-6AF7-4263-A1AA-AF2188FE4DF9}">
      <dsp:nvSpPr>
        <dsp:cNvPr id="0" name=""/>
        <dsp:cNvSpPr/>
      </dsp:nvSpPr>
      <dsp:spPr>
        <a:xfrm>
          <a:off x="0" y="178378"/>
          <a:ext cx="3288484" cy="2948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Производственный, или профессиональный, стресс представляет собой многомерный </a:t>
          </a:r>
          <a:r>
            <a:rPr lang="ru-RU" sz="1800" b="1" kern="1200" dirty="0"/>
            <a:t>феномен</a:t>
          </a:r>
          <a:r>
            <a:rPr lang="ru-RU" sz="1800" kern="1200" dirty="0"/>
            <a:t>, выражающийся в физиологических и психологических реакциях на сложную рабочую ситуацию</a:t>
          </a:r>
        </a:p>
      </dsp:txBody>
      <dsp:txXfrm>
        <a:off x="143929" y="322307"/>
        <a:ext cx="3000626" cy="2660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E885B-F22F-4563-8EE9-50F19960DCF6}">
      <dsp:nvSpPr>
        <dsp:cNvPr id="0" name=""/>
        <dsp:cNvSpPr/>
      </dsp:nvSpPr>
      <dsp:spPr>
        <a:xfrm rot="5400000">
          <a:off x="4839105" y="-1384855"/>
          <a:ext cx="2289857" cy="5632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900" kern="1200"/>
            <a:t>Информационный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900" kern="1200"/>
            <a:t>эмоциональный 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900" kern="1200" dirty="0"/>
            <a:t>коммуникативный</a:t>
          </a:r>
        </a:p>
      </dsp:txBody>
      <dsp:txXfrm rot="-5400000">
        <a:off x="3168018" y="398014"/>
        <a:ext cx="5520250" cy="2066293"/>
      </dsp:txXfrm>
    </dsp:sp>
    <dsp:sp modelId="{A779CBE7-4CC5-4A2D-8270-D4FC876A5698}">
      <dsp:nvSpPr>
        <dsp:cNvPr id="0" name=""/>
        <dsp:cNvSpPr/>
      </dsp:nvSpPr>
      <dsp:spPr>
        <a:xfrm>
          <a:off x="0" y="0"/>
          <a:ext cx="3168018" cy="28623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Различают разновидности профессионального стресса </a:t>
          </a:r>
        </a:p>
      </dsp:txBody>
      <dsp:txXfrm>
        <a:off x="139727" y="139727"/>
        <a:ext cx="2888564" cy="25828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D3E64-6A74-409D-8AB8-38032D5C6000}">
      <dsp:nvSpPr>
        <dsp:cNvPr id="0" name=""/>
        <dsp:cNvSpPr/>
      </dsp:nvSpPr>
      <dsp:spPr>
        <a:xfrm>
          <a:off x="0" y="291101"/>
          <a:ext cx="9789952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- отставание, замедление профессионального развития по сравнению с возрастными и социальными нормами;</a:t>
          </a:r>
        </a:p>
      </dsp:txBody>
      <dsp:txXfrm>
        <a:off x="25210" y="316311"/>
        <a:ext cx="9739532" cy="466007"/>
      </dsp:txXfrm>
    </dsp:sp>
    <dsp:sp modelId="{FCAD608C-8D62-4670-9144-373BDAC3AAFD}">
      <dsp:nvSpPr>
        <dsp:cNvPr id="0" name=""/>
        <dsp:cNvSpPr/>
      </dsp:nvSpPr>
      <dsp:spPr>
        <a:xfrm>
          <a:off x="0" y="844968"/>
          <a:ext cx="9789952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- несформированность профессиональной деятельности (работник как бы застревает в своем развитии);</a:t>
          </a:r>
        </a:p>
      </dsp:txBody>
      <dsp:txXfrm>
        <a:off x="25210" y="870178"/>
        <a:ext cx="9739532" cy="466007"/>
      </dsp:txXfrm>
    </dsp:sp>
    <dsp:sp modelId="{577B2152-FE20-4544-B237-0E9032AF418A}">
      <dsp:nvSpPr>
        <dsp:cNvPr id="0" name=""/>
        <dsp:cNvSpPr/>
      </dsp:nvSpPr>
      <dsp:spPr>
        <a:xfrm>
          <a:off x="0" y="1398835"/>
          <a:ext cx="9789952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- дезинтеграция профессионального развития, распад профессионального сознания и, как следствие, — нереалистические цели, ложный смысл труда, профессиональные конфликты;</a:t>
          </a:r>
        </a:p>
      </dsp:txBody>
      <dsp:txXfrm>
        <a:off x="25210" y="1424045"/>
        <a:ext cx="9739532" cy="466007"/>
      </dsp:txXfrm>
    </dsp:sp>
    <dsp:sp modelId="{0E660A0F-725C-44B9-A28E-9075A31C9901}">
      <dsp:nvSpPr>
        <dsp:cNvPr id="0" name=""/>
        <dsp:cNvSpPr/>
      </dsp:nvSpPr>
      <dsp:spPr>
        <a:xfrm>
          <a:off x="0" y="1952702"/>
          <a:ext cx="9789952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- низкая профессиональная мобильность, неумение приспособиться к новым условиям труда;</a:t>
          </a:r>
        </a:p>
      </dsp:txBody>
      <dsp:txXfrm>
        <a:off x="25210" y="1977912"/>
        <a:ext cx="9739532" cy="466007"/>
      </dsp:txXfrm>
    </dsp:sp>
    <dsp:sp modelId="{AC386A48-2EE1-4351-9FDC-46C849F1EC1F}">
      <dsp:nvSpPr>
        <dsp:cNvPr id="0" name=""/>
        <dsp:cNvSpPr/>
      </dsp:nvSpPr>
      <dsp:spPr>
        <a:xfrm>
          <a:off x="0" y="2506569"/>
          <a:ext cx="9789952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— рассогласованность отдельных звеньев профессионального развития (например, мотивация к профессиональному труду есть, но мешает отсутствие целостного профессионального сознания);</a:t>
          </a:r>
        </a:p>
      </dsp:txBody>
      <dsp:txXfrm>
        <a:off x="25210" y="2531779"/>
        <a:ext cx="9739532" cy="466007"/>
      </dsp:txXfrm>
    </dsp:sp>
    <dsp:sp modelId="{DED2EA78-3022-41B3-A866-E21787B1153E}">
      <dsp:nvSpPr>
        <dsp:cNvPr id="0" name=""/>
        <dsp:cNvSpPr/>
      </dsp:nvSpPr>
      <dsp:spPr>
        <a:xfrm>
          <a:off x="0" y="3060437"/>
          <a:ext cx="9789952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- ухудшение ранее имевшихся профессиональных данных, ослабление профессионально важных качеств;</a:t>
          </a:r>
        </a:p>
      </dsp:txBody>
      <dsp:txXfrm>
        <a:off x="25210" y="3085647"/>
        <a:ext cx="9739532" cy="466007"/>
      </dsp:txXfrm>
    </dsp:sp>
    <dsp:sp modelId="{C7029D83-16EB-4333-A301-8CC101571B3A}">
      <dsp:nvSpPr>
        <dsp:cNvPr id="0" name=""/>
        <dsp:cNvSpPr/>
      </dsp:nvSpPr>
      <dsp:spPr>
        <a:xfrm>
          <a:off x="0" y="3614304"/>
          <a:ext cx="9789952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— искажение профессионального развития, появление негативных качеств, отклонение от социальных и индивидуальных норм профессионального развития, меняющих профиль личности;</a:t>
          </a:r>
        </a:p>
      </dsp:txBody>
      <dsp:txXfrm>
        <a:off x="25210" y="3639514"/>
        <a:ext cx="9739532" cy="466007"/>
      </dsp:txXfrm>
    </dsp:sp>
    <dsp:sp modelId="{4ABF21BA-245A-4BFF-8505-3DEA51DA40A9}">
      <dsp:nvSpPr>
        <dsp:cNvPr id="0" name=""/>
        <dsp:cNvSpPr/>
      </dsp:nvSpPr>
      <dsp:spPr>
        <a:xfrm>
          <a:off x="0" y="4168171"/>
          <a:ext cx="9789952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— появление стойких деформаций личности (например, эмоционального истощения и выгорания, а также ущербной профессиональной позиции, особенно в профессиях, приносящих власть и известность);</a:t>
          </a:r>
        </a:p>
      </dsp:txBody>
      <dsp:txXfrm>
        <a:off x="25210" y="4193381"/>
        <a:ext cx="9739532" cy="466007"/>
      </dsp:txXfrm>
    </dsp:sp>
    <dsp:sp modelId="{A299FF5C-3175-4C7E-9190-D12D51D6EBA7}">
      <dsp:nvSpPr>
        <dsp:cNvPr id="0" name=""/>
        <dsp:cNvSpPr/>
      </dsp:nvSpPr>
      <dsp:spPr>
        <a:xfrm>
          <a:off x="0" y="4722038"/>
          <a:ext cx="9789952" cy="51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— прекращение профессионального развития из-за профессиональных заболеваний или потери трудоспособности.</a:t>
          </a:r>
        </a:p>
      </dsp:txBody>
      <dsp:txXfrm>
        <a:off x="25210" y="4747248"/>
        <a:ext cx="9739532" cy="4660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1CDD1-171B-4934-A165-E8921664B59D}">
      <dsp:nvSpPr>
        <dsp:cNvPr id="0" name=""/>
        <dsp:cNvSpPr/>
      </dsp:nvSpPr>
      <dsp:spPr>
        <a:xfrm>
          <a:off x="873293" y="0"/>
          <a:ext cx="9897330" cy="126188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C60AB3-67E6-401A-9C44-A149BDD6F202}">
      <dsp:nvSpPr>
        <dsp:cNvPr id="0" name=""/>
        <dsp:cNvSpPr/>
      </dsp:nvSpPr>
      <dsp:spPr>
        <a:xfrm>
          <a:off x="1451" y="378565"/>
          <a:ext cx="2767618" cy="5047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УГРОЗЫ </a:t>
          </a:r>
        </a:p>
      </dsp:txBody>
      <dsp:txXfrm>
        <a:off x="26091" y="403205"/>
        <a:ext cx="2718338" cy="455473"/>
      </dsp:txXfrm>
    </dsp:sp>
    <dsp:sp modelId="{5E3C30D5-95ED-43AF-879C-7E69EEDA84A6}">
      <dsp:nvSpPr>
        <dsp:cNvPr id="0" name=""/>
        <dsp:cNvSpPr/>
      </dsp:nvSpPr>
      <dsp:spPr>
        <a:xfrm>
          <a:off x="2959250" y="378565"/>
          <a:ext cx="2767618" cy="5047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ОБИДЫ</a:t>
          </a:r>
        </a:p>
      </dsp:txBody>
      <dsp:txXfrm>
        <a:off x="2983890" y="403205"/>
        <a:ext cx="2718338" cy="455473"/>
      </dsp:txXfrm>
    </dsp:sp>
    <dsp:sp modelId="{22EA206C-90CB-41FE-9777-E10B1DA412DD}">
      <dsp:nvSpPr>
        <dsp:cNvPr id="0" name=""/>
        <dsp:cNvSpPr/>
      </dsp:nvSpPr>
      <dsp:spPr>
        <a:xfrm>
          <a:off x="5917049" y="378565"/>
          <a:ext cx="2767618" cy="5047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В УСЛОВИЯХ КОНФЛИКТНЫХ СИТУАЦИЙ, </a:t>
          </a:r>
        </a:p>
      </dsp:txBody>
      <dsp:txXfrm>
        <a:off x="5941689" y="403205"/>
        <a:ext cx="2718338" cy="455473"/>
      </dsp:txXfrm>
    </dsp:sp>
    <dsp:sp modelId="{FCEC3E0F-5C77-48FE-914F-AF953CC1CFDC}">
      <dsp:nvSpPr>
        <dsp:cNvPr id="0" name=""/>
        <dsp:cNvSpPr/>
      </dsp:nvSpPr>
      <dsp:spPr>
        <a:xfrm>
          <a:off x="8874848" y="378565"/>
          <a:ext cx="2767618" cy="5047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часто стрессорами могут являться словесные раздражители</a:t>
          </a:r>
        </a:p>
      </dsp:txBody>
      <dsp:txXfrm>
        <a:off x="8899488" y="403205"/>
        <a:ext cx="2718338" cy="4554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5DDEF-5135-4788-99B5-A8D49EF526E1}">
      <dsp:nvSpPr>
        <dsp:cNvPr id="0" name=""/>
        <dsp:cNvSpPr/>
      </dsp:nvSpPr>
      <dsp:spPr>
        <a:xfrm>
          <a:off x="0" y="249818"/>
          <a:ext cx="5077758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В результате формируются такие психосоматические заболевания:</a:t>
          </a:r>
        </a:p>
      </dsp:txBody>
      <dsp:txXfrm>
        <a:off x="12879" y="262697"/>
        <a:ext cx="5052000" cy="238077"/>
      </dsp:txXfrm>
    </dsp:sp>
    <dsp:sp modelId="{2F188C64-7EE9-46D4-B535-E6C570855824}">
      <dsp:nvSpPr>
        <dsp:cNvPr id="0" name=""/>
        <dsp:cNvSpPr/>
      </dsp:nvSpPr>
      <dsp:spPr>
        <a:xfrm>
          <a:off x="0" y="545333"/>
          <a:ext cx="5077758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как неврозы,</a:t>
          </a:r>
        </a:p>
      </dsp:txBody>
      <dsp:txXfrm>
        <a:off x="12879" y="558212"/>
        <a:ext cx="5052000" cy="238077"/>
      </dsp:txXfrm>
    </dsp:sp>
    <dsp:sp modelId="{79B06ED1-296A-480C-897C-C2E8BDE9A4A6}">
      <dsp:nvSpPr>
        <dsp:cNvPr id="0" name=""/>
        <dsp:cNvSpPr/>
      </dsp:nvSpPr>
      <dsp:spPr>
        <a:xfrm>
          <a:off x="0" y="840848"/>
          <a:ext cx="5077758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психозы, </a:t>
          </a:r>
        </a:p>
      </dsp:txBody>
      <dsp:txXfrm>
        <a:off x="12879" y="853727"/>
        <a:ext cx="5052000" cy="238077"/>
      </dsp:txXfrm>
    </dsp:sp>
    <dsp:sp modelId="{5AA1E5AF-8F8B-4110-8922-92E77AC0DD07}">
      <dsp:nvSpPr>
        <dsp:cNvPr id="0" name=""/>
        <dsp:cNvSpPr/>
      </dsp:nvSpPr>
      <dsp:spPr>
        <a:xfrm>
          <a:off x="0" y="1136363"/>
          <a:ext cx="5077758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артериальная гипертензия, </a:t>
          </a:r>
        </a:p>
      </dsp:txBody>
      <dsp:txXfrm>
        <a:off x="12879" y="1149242"/>
        <a:ext cx="5052000" cy="238077"/>
      </dsp:txXfrm>
    </dsp:sp>
    <dsp:sp modelId="{9EF6A4EF-9F97-4028-8BE1-76B1D82754E7}">
      <dsp:nvSpPr>
        <dsp:cNvPr id="0" name=""/>
        <dsp:cNvSpPr/>
      </dsp:nvSpPr>
      <dsp:spPr>
        <a:xfrm>
          <a:off x="0" y="1431878"/>
          <a:ext cx="5077758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стенокардия, </a:t>
          </a:r>
        </a:p>
      </dsp:txBody>
      <dsp:txXfrm>
        <a:off x="12879" y="1444757"/>
        <a:ext cx="5052000" cy="238077"/>
      </dsp:txXfrm>
    </dsp:sp>
    <dsp:sp modelId="{338A7C20-E63C-44A5-8F0E-92CA2E6647EF}">
      <dsp:nvSpPr>
        <dsp:cNvPr id="0" name=""/>
        <dsp:cNvSpPr/>
      </dsp:nvSpPr>
      <dsp:spPr>
        <a:xfrm>
          <a:off x="0" y="1727393"/>
          <a:ext cx="5077758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иммунодефициты, </a:t>
          </a:r>
        </a:p>
      </dsp:txBody>
      <dsp:txXfrm>
        <a:off x="12879" y="1740272"/>
        <a:ext cx="5052000" cy="238077"/>
      </dsp:txXfrm>
    </dsp:sp>
    <dsp:sp modelId="{ABCDDD77-6861-42CD-BD28-D10A03C06CED}">
      <dsp:nvSpPr>
        <dsp:cNvPr id="0" name=""/>
        <dsp:cNvSpPr/>
      </dsp:nvSpPr>
      <dsp:spPr>
        <a:xfrm>
          <a:off x="0" y="2022908"/>
          <a:ext cx="5077758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гормональные нарушения, </a:t>
          </a:r>
        </a:p>
      </dsp:txBody>
      <dsp:txXfrm>
        <a:off x="12879" y="2035787"/>
        <a:ext cx="5052000" cy="238077"/>
      </dsp:txXfrm>
    </dsp:sp>
    <dsp:sp modelId="{34D93B37-FB91-4CD8-A3B9-F0ECED3EDBB3}">
      <dsp:nvSpPr>
        <dsp:cNvPr id="0" name=""/>
        <dsp:cNvSpPr/>
      </dsp:nvSpPr>
      <dsp:spPr>
        <a:xfrm>
          <a:off x="0" y="2318423"/>
          <a:ext cx="5077758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диабет, </a:t>
          </a:r>
        </a:p>
      </dsp:txBody>
      <dsp:txXfrm>
        <a:off x="12879" y="2331302"/>
        <a:ext cx="5052000" cy="238077"/>
      </dsp:txXfrm>
    </dsp:sp>
    <dsp:sp modelId="{03B8D53A-0634-44DC-929D-542E9470E57A}">
      <dsp:nvSpPr>
        <dsp:cNvPr id="0" name=""/>
        <dsp:cNvSpPr/>
      </dsp:nvSpPr>
      <dsp:spPr>
        <a:xfrm>
          <a:off x="0" y="2613938"/>
          <a:ext cx="5077758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язвенные поражения желудочно-кишечного тракта и т.д.</a:t>
          </a:r>
        </a:p>
      </dsp:txBody>
      <dsp:txXfrm>
        <a:off x="12879" y="2626817"/>
        <a:ext cx="5052000" cy="2380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99943-59C9-420D-95EB-B4FE3B1F65D3}">
      <dsp:nvSpPr>
        <dsp:cNvPr id="0" name=""/>
        <dsp:cNvSpPr/>
      </dsp:nvSpPr>
      <dsp:spPr>
        <a:xfrm>
          <a:off x="0" y="2733"/>
          <a:ext cx="4312937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Одним из ранних показателей дисфункций при эмоциональном стрессе является нарушение синхронизации ритма дыхания и сердцебиения</a:t>
          </a:r>
        </a:p>
      </dsp:txBody>
      <dsp:txXfrm>
        <a:off x="71850" y="74583"/>
        <a:ext cx="4169237" cy="13281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99006-9C1C-4412-80EF-689D6CA9F523}">
      <dsp:nvSpPr>
        <dsp:cNvPr id="0" name=""/>
        <dsp:cNvSpPr/>
      </dsp:nvSpPr>
      <dsp:spPr>
        <a:xfrm>
          <a:off x="0" y="46024"/>
          <a:ext cx="7155809" cy="1385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Одним из проявлений эмоционального стресса может являться синдром эмоционального выгорания. Он представляет собой совокупность симптомов, негативно сказывающихся па работоспособности, самочувствии и </a:t>
          </a:r>
          <a:r>
            <a:rPr lang="ru-RU" sz="1600" kern="1200" dirty="0" err="1"/>
            <a:t>интерперсональных</a:t>
          </a:r>
          <a:r>
            <a:rPr lang="ru-RU" sz="1600" kern="1200" dirty="0"/>
            <a:t> отношениях субъекта профессиональной деятельности.</a:t>
          </a:r>
        </a:p>
      </dsp:txBody>
      <dsp:txXfrm>
        <a:off x="67624" y="113648"/>
        <a:ext cx="7020561" cy="12500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87161-4B5B-45F3-9A43-32D4E4011A76}">
      <dsp:nvSpPr>
        <dsp:cNvPr id="0" name=""/>
        <dsp:cNvSpPr/>
      </dsp:nvSpPr>
      <dsp:spPr>
        <a:xfrm>
          <a:off x="0" y="24974"/>
          <a:ext cx="8758106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Выделяются три основные стадии развития стрессового состояния у человека:</a:t>
          </a:r>
        </a:p>
      </dsp:txBody>
      <dsp:txXfrm>
        <a:off x="12879" y="37853"/>
        <a:ext cx="8732348" cy="238077"/>
      </dsp:txXfrm>
    </dsp:sp>
    <dsp:sp modelId="{D1EE6817-BAB5-4F49-9DBB-DBF6C51CB63D}">
      <dsp:nvSpPr>
        <dsp:cNvPr id="0" name=""/>
        <dsp:cNvSpPr/>
      </dsp:nvSpPr>
      <dsp:spPr>
        <a:xfrm>
          <a:off x="0" y="320489"/>
          <a:ext cx="8758106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/>
            <a:t>1)</a:t>
          </a:r>
          <a:r>
            <a:rPr lang="ru-RU" sz="1100" kern="1200"/>
            <a:t> нарастание напряженности (первая стадия, линия АВ);</a:t>
          </a:r>
        </a:p>
      </dsp:txBody>
      <dsp:txXfrm>
        <a:off x="12879" y="333368"/>
        <a:ext cx="8732348" cy="238077"/>
      </dsp:txXfrm>
    </dsp:sp>
    <dsp:sp modelId="{13CB79DE-4A67-4159-97C2-148424E00C30}">
      <dsp:nvSpPr>
        <dsp:cNvPr id="0" name=""/>
        <dsp:cNvSpPr/>
      </dsp:nvSpPr>
      <dsp:spPr>
        <a:xfrm>
          <a:off x="0" y="616004"/>
          <a:ext cx="8758106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/>
            <a:t>2)</a:t>
          </a:r>
          <a:r>
            <a:rPr lang="ru-RU" sz="1100" kern="1200"/>
            <a:t> собственно стресс (вторая стадия, линия ВС);</a:t>
          </a:r>
        </a:p>
      </dsp:txBody>
      <dsp:txXfrm>
        <a:off x="12879" y="628883"/>
        <a:ext cx="8732348" cy="238077"/>
      </dsp:txXfrm>
    </dsp:sp>
    <dsp:sp modelId="{49D96952-7C21-40E1-A035-12BE41393CA3}">
      <dsp:nvSpPr>
        <dsp:cNvPr id="0" name=""/>
        <dsp:cNvSpPr/>
      </dsp:nvSpPr>
      <dsp:spPr>
        <a:xfrm>
          <a:off x="0" y="911519"/>
          <a:ext cx="8758106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/>
            <a:t>3)</a:t>
          </a:r>
          <a:r>
            <a:rPr lang="ru-RU" sz="1100" kern="1200"/>
            <a:t> снижение внутренней напряженности (третья стадия, линия С</a:t>
          </a:r>
          <a:r>
            <a:rPr lang="en-US" sz="1100" kern="1200"/>
            <a:t>D</a:t>
          </a:r>
          <a:r>
            <a:rPr lang="ru-RU" sz="1100" kern="1200"/>
            <a:t>)</a:t>
          </a:r>
        </a:p>
      </dsp:txBody>
      <dsp:txXfrm>
        <a:off x="12879" y="924398"/>
        <a:ext cx="8732348" cy="2380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F10A8-34CB-4B6D-88B6-9161ED7F696F}">
      <dsp:nvSpPr>
        <dsp:cNvPr id="0" name=""/>
        <dsp:cNvSpPr/>
      </dsp:nvSpPr>
      <dsp:spPr>
        <a:xfrm>
          <a:off x="0" y="24974"/>
          <a:ext cx="60960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неустроенность рабочего места</a:t>
          </a:r>
        </a:p>
      </dsp:txBody>
      <dsp:txXfrm>
        <a:off x="12879" y="37853"/>
        <a:ext cx="6070242" cy="238077"/>
      </dsp:txXfrm>
    </dsp:sp>
    <dsp:sp modelId="{9A60F495-557B-469A-B857-992F79EBD1EA}">
      <dsp:nvSpPr>
        <dsp:cNvPr id="0" name=""/>
        <dsp:cNvSpPr/>
      </dsp:nvSpPr>
      <dsp:spPr>
        <a:xfrm>
          <a:off x="0" y="320489"/>
          <a:ext cx="60960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шум</a:t>
          </a:r>
        </a:p>
      </dsp:txBody>
      <dsp:txXfrm>
        <a:off x="12879" y="333368"/>
        <a:ext cx="6070242" cy="238077"/>
      </dsp:txXfrm>
    </dsp:sp>
    <dsp:sp modelId="{C79213DF-7FAE-4C22-9631-425B57AA4877}">
      <dsp:nvSpPr>
        <dsp:cNvPr id="0" name=""/>
        <dsp:cNvSpPr/>
      </dsp:nvSpPr>
      <dsp:spPr>
        <a:xfrm>
          <a:off x="0" y="616004"/>
          <a:ext cx="60960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вибрация</a:t>
          </a:r>
        </a:p>
      </dsp:txBody>
      <dsp:txXfrm>
        <a:off x="12879" y="628883"/>
        <a:ext cx="6070242" cy="238077"/>
      </dsp:txXfrm>
    </dsp:sp>
    <dsp:sp modelId="{7B6AA997-335D-436F-9FDA-94AA58C9DC0C}">
      <dsp:nvSpPr>
        <dsp:cNvPr id="0" name=""/>
        <dsp:cNvSpPr/>
      </dsp:nvSpPr>
      <dsp:spPr>
        <a:xfrm>
          <a:off x="0" y="911519"/>
          <a:ext cx="609600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контакты с вредными веществами</a:t>
          </a:r>
        </a:p>
      </dsp:txBody>
      <dsp:txXfrm>
        <a:off x="12879" y="924398"/>
        <a:ext cx="6070242" cy="238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  <a:lumOff val="1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Layout" Target="../diagrams/layout12.xml"/><Relationship Id="rId7" Type="http://schemas.openxmlformats.org/officeDocument/2006/relationships/image" Target="../media/image9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Colors" Target="../diagrams/colors9.xml"/><Relationship Id="rId18" Type="http://schemas.microsoft.com/office/2007/relationships/diagramDrawing" Target="../diagrams/drawing5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12" Type="http://schemas.openxmlformats.org/officeDocument/2006/relationships/diagramQuickStyle" Target="../diagrams/quickStyle9.xml"/><Relationship Id="rId17" Type="http://schemas.microsoft.com/office/2007/relationships/diagramDrawing" Target="../diagrams/drawing4.xml"/><Relationship Id="rId2" Type="http://schemas.openxmlformats.org/officeDocument/2006/relationships/diagramData" Target="../diagrams/data7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8.xml"/><Relationship Id="rId11" Type="http://schemas.openxmlformats.org/officeDocument/2006/relationships/diagramLayout" Target="../diagrams/layout9.xml"/><Relationship Id="rId5" Type="http://schemas.openxmlformats.org/officeDocument/2006/relationships/diagramColors" Target="../diagrams/colors7.xml"/><Relationship Id="rId10" Type="http://schemas.openxmlformats.org/officeDocument/2006/relationships/diagramData" Target="../diagrams/data9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diagramLayout" Target="../diagrams/layout1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E628B550-1010-4396-BA4D-9E3485F0E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85227323"/>
              </p:ext>
            </p:extLst>
          </p:nvPr>
        </p:nvGraphicFramePr>
        <p:xfrm>
          <a:off x="1812023" y="2768471"/>
          <a:ext cx="3288484" cy="3305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DEE5646-0028-465E-8DB5-C72BD9AA880F}"/>
              </a:ext>
            </a:extLst>
          </p:cNvPr>
          <p:cNvSpPr/>
          <p:nvPr/>
        </p:nvSpPr>
        <p:spPr>
          <a:xfrm rot="21136015">
            <a:off x="397408" y="947570"/>
            <a:ext cx="8370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18FAA3-A7C2-443E-8333-844870791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905" y="2386128"/>
            <a:ext cx="5802223" cy="38700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78170" y="967155"/>
            <a:ext cx="11013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рассмотреть понятие </a:t>
            </a:r>
            <a:r>
              <a:rPr lang="ru-RU" dirty="0" smtClean="0"/>
              <a:t> профессионального стресса</a:t>
            </a:r>
            <a:r>
              <a:rPr lang="ru-RU" dirty="0" smtClean="0"/>
              <a:t>, последствия его влияния на </a:t>
            </a:r>
            <a:r>
              <a:rPr lang="ru-RU" dirty="0" smtClean="0"/>
              <a:t>человека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69878" y="1828801"/>
            <a:ext cx="67349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ОБРАЗОВАТЕЛЬНАЯ: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проверка знаний студентов по ранее изученной теме «Стресс»;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сформировать у студентов практические умения и навыки по</a:t>
            </a:r>
            <a:endParaRPr lang="ru-RU" sz="1600" dirty="0" smtClean="0"/>
          </a:p>
          <a:p>
            <a:r>
              <a:rPr lang="ru-RU" sz="1600" b="1" dirty="0" smtClean="0"/>
              <a:t>выявлению причин и признаков стресса;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научить студентов справляться с различными стрессовыми</a:t>
            </a:r>
            <a:endParaRPr lang="ru-RU" sz="1600" dirty="0" smtClean="0"/>
          </a:p>
          <a:p>
            <a:r>
              <a:rPr lang="ru-RU" sz="1600" b="1" dirty="0" smtClean="0"/>
              <a:t>Ситуациями в коллективе и личном пространстве ;</a:t>
            </a:r>
            <a:endParaRPr lang="ru-RU" sz="1600" dirty="0" smtClean="0"/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/>
          </a:p>
          <a:p>
            <a:r>
              <a:rPr lang="ru-RU" sz="1600" b="1" dirty="0" smtClean="0"/>
              <a:t>РАЗВИВАЮЩАЯ: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развить у студентов инициативность, творческие способности,</a:t>
            </a:r>
            <a:endParaRPr lang="ru-RU" sz="1600" dirty="0" smtClean="0"/>
          </a:p>
          <a:p>
            <a:r>
              <a:rPr lang="ru-RU" sz="1600" b="1" dirty="0" smtClean="0"/>
              <a:t>деловую активность;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развить желание быть всесторонне развитыми специалистами;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развить умение нравственного самопознания, самоанализа </a:t>
            </a:r>
            <a:r>
              <a:rPr lang="ru-RU" sz="1600" b="1" dirty="0" smtClean="0"/>
              <a:t>и самооценки</a:t>
            </a:r>
            <a:r>
              <a:rPr lang="ru-RU" sz="1600" b="1" dirty="0" smtClean="0"/>
              <a:t>;</a:t>
            </a: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val="29710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A69317B-DF9F-4A9D-A629-63E664A8A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9253" y="1107347"/>
            <a:ext cx="4596386" cy="5292955"/>
          </a:xfrm>
        </p:spPr>
        <p:txBody>
          <a:bodyPr>
            <a:normAutofit fontScale="77500" lnSpcReduction="20000"/>
          </a:bodyPr>
          <a:lstStyle/>
          <a:p>
            <a:r>
              <a:rPr lang="ru-RU" sz="2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Трудовые</a:t>
            </a:r>
            <a:r>
              <a:rPr lang="ru-RU" sz="2200" dirty="0"/>
              <a:t>. Недогрузки или перегрузки работой. </a:t>
            </a:r>
            <a:endParaRPr lang="ru-RU" sz="2200" dirty="0" smtClean="0"/>
          </a:p>
          <a:p>
            <a:r>
              <a:rPr lang="ru-RU" sz="2200" dirty="0" smtClean="0"/>
              <a:t>Если </a:t>
            </a:r>
            <a:r>
              <a:rPr lang="ru-RU" sz="2200" dirty="0"/>
              <a:t>человеку на работе не хватает нагрузки, работник начинает считать себя недооценённым и в какой-то мере неполноценным. При повышенной нагрузке, сотрудник находится в состоянии тревоги;</a:t>
            </a:r>
          </a:p>
          <a:p>
            <a:r>
              <a:rPr lang="ru-RU" sz="2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Карьерные</a:t>
            </a:r>
            <a:r>
              <a:rPr lang="ru-RU" sz="2200" dirty="0"/>
              <a:t>. Эти факторы профессионального стресса имеют две составляющие: </a:t>
            </a:r>
            <a:endParaRPr lang="en-US" sz="2200" dirty="0"/>
          </a:p>
          <a:p>
            <a:endParaRPr lang="en-US" sz="2200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sz="2200" dirty="0"/>
              <a:t>боязнь увольнения</a:t>
            </a:r>
            <a:endParaRPr lang="en-US" sz="2200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sz="2200" dirty="0"/>
              <a:t>и задержка профессионального продвижения;</a:t>
            </a:r>
          </a:p>
          <a:p>
            <a:endParaRPr lang="en-US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Личностные</a:t>
            </a:r>
            <a:r>
              <a:rPr lang="ru-RU" sz="2200" dirty="0"/>
              <a:t>. Проблема распределения времени на семью и работу.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B962A2A-606E-42B6-ADA1-D0A54B8C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83" y="2707546"/>
            <a:ext cx="4872922" cy="335340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CCC3970-2EA1-4265-A08B-6424B6D77A75}"/>
              </a:ext>
            </a:extLst>
          </p:cNvPr>
          <p:cNvSpPr/>
          <p:nvPr/>
        </p:nvSpPr>
        <p:spPr>
          <a:xfrm>
            <a:off x="6456363" y="74136"/>
            <a:ext cx="53972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Должностные</a:t>
            </a:r>
            <a:r>
              <a:rPr lang="ru-RU" dirty="0"/>
              <a:t>. Непонятные требования к исполнению работы вызывают чувство неопределенности. Сотрудники не знают и не могут предполагать, как результаты их труда будут оценены начальством;</a:t>
            </a: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xmlns="" id="{744245B1-5897-4866-8C79-A447AFA87D5D}"/>
              </a:ext>
            </a:extLst>
          </p:cNvPr>
          <p:cNvSpPr/>
          <p:nvPr/>
        </p:nvSpPr>
        <p:spPr>
          <a:xfrm>
            <a:off x="8649050" y="1652631"/>
            <a:ext cx="989900" cy="10066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8E8F744-C00E-43A6-B6CD-A9AD3846FB25}"/>
              </a:ext>
            </a:extLst>
          </p:cNvPr>
          <p:cNvSpPr/>
          <p:nvPr/>
        </p:nvSpPr>
        <p:spPr>
          <a:xfrm>
            <a:off x="729841" y="32822"/>
            <a:ext cx="58303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chemeClr val="accent1">
                    <a:lumMod val="50000"/>
                  </a:schemeClr>
                </a:solidFill>
              </a:rPr>
              <a:t>Факторы профессионального стресса</a:t>
            </a:r>
          </a:p>
        </p:txBody>
      </p:sp>
    </p:spTree>
    <p:extLst>
      <p:ext uri="{BB962C8B-B14F-4D97-AF65-F5344CB8AC3E}">
        <p14:creationId xmlns:p14="http://schemas.microsoft.com/office/powerpoint/2010/main" xmlns="" val="2286979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EDD4177D-0146-4991-B3CA-44F2C8709282}"/>
              </a:ext>
            </a:extLst>
          </p:cNvPr>
          <p:cNvGraphicFramePr/>
          <p:nvPr/>
        </p:nvGraphicFramePr>
        <p:xfrm>
          <a:off x="3048000" y="601639"/>
          <a:ext cx="6096000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5FA1834-5C24-4079-B5AD-2D4198C63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4316" y="241500"/>
            <a:ext cx="2490958" cy="24939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3E68F4B-855C-464D-B653-26DB80BB69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232" y="2256790"/>
            <a:ext cx="6901815" cy="460121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99D64D2-EE46-464C-B16B-1F64C321B511}"/>
              </a:ext>
            </a:extLst>
          </p:cNvPr>
          <p:cNvSpPr/>
          <p:nvPr/>
        </p:nvSpPr>
        <p:spPr>
          <a:xfrm>
            <a:off x="1197809" y="150297"/>
            <a:ext cx="4062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ФИЗИЧЕСКИЕ СТРЕССОВЫЕ ФАКТОРЫ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6506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DFA4BF7-3B65-453B-A924-30BBDF6C0344}"/>
              </a:ext>
            </a:extLst>
          </p:cNvPr>
          <p:cNvSpPr/>
          <p:nvPr/>
        </p:nvSpPr>
        <p:spPr>
          <a:xfrm>
            <a:off x="1652631" y="1023419"/>
            <a:ext cx="1034362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 Автор предполагает, что существует связь между девятью признаками окружающей среды и психологическим благополучием (здоровьем) работника.</a:t>
            </a:r>
          </a:p>
          <a:p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 К признакам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окружающей среды </a:t>
            </a:r>
            <a:r>
              <a:rPr lang="ru-RU" dirty="0" err="1">
                <a:solidFill>
                  <a:srgbClr val="333333"/>
                </a:solidFill>
                <a:latin typeface="source sans pro" panose="020B0503030403020204" pitchFamily="34" charset="0"/>
              </a:rPr>
              <a:t>Ворр</a:t>
            </a:r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 относит [цит. по: </a:t>
            </a:r>
            <a:r>
              <a:rPr lang="ru-RU" dirty="0" err="1">
                <a:solidFill>
                  <a:srgbClr val="333333"/>
                </a:solidFill>
                <a:latin typeface="source sans pro" panose="020B0503030403020204" pitchFamily="34" charset="0"/>
              </a:rPr>
              <a:t>Брайт</a:t>
            </a:r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, Джонс, 2003] следующие:</a:t>
            </a:r>
          </a:p>
          <a:p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1) возможность лично контролировать действия или события, возможность принимать решения;</a:t>
            </a:r>
          </a:p>
          <a:p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2) возможность использовать имеющиеся у работника навыки и приобретать новые;</a:t>
            </a:r>
          </a:p>
          <a:p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3) требования, предъявляемые к работнику;</a:t>
            </a:r>
          </a:p>
          <a:p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4) возможность делать выбор в рабочей обстановке;</a:t>
            </a:r>
          </a:p>
          <a:p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5) ясность обстановки (обратная связь, которую работник получает в ответ на свои действия; степень предсказуемости действий других людей и обстоятельств; ролевая определенность);</a:t>
            </a:r>
          </a:p>
          <a:p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6) возможность межличностных контактов (социальная поддержка, помощь в достижении многих рабочих целей);</a:t>
            </a:r>
          </a:p>
          <a:p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7) наличие денег, уровень материального </a:t>
            </a:r>
            <a:r>
              <a:rPr lang="ru-RU" dirty="0" smtClean="0">
                <a:solidFill>
                  <a:srgbClr val="333333"/>
                </a:solidFill>
                <a:latin typeface="source sans pro" panose="020B0503030403020204" pitchFamily="34" charset="0"/>
              </a:rPr>
              <a:t>стимулирования</a:t>
            </a:r>
          </a:p>
          <a:p>
            <a:r>
              <a:rPr lang="ru-RU" dirty="0" smtClean="0">
                <a:solidFill>
                  <a:srgbClr val="333333"/>
                </a:solidFill>
                <a:latin typeface="source sans pro" panose="020B0503030403020204" pitchFamily="34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работника;</a:t>
            </a:r>
          </a:p>
          <a:p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8) безопасность труда и условия труда;.</a:t>
            </a:r>
            <a:endParaRPr lang="ru-RU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6C53B73-F9C7-4F79-BD77-EC9693DD0A58}"/>
              </a:ext>
            </a:extLst>
          </p:cNvPr>
          <p:cNvSpPr/>
          <p:nvPr/>
        </p:nvSpPr>
        <p:spPr>
          <a:xfrm>
            <a:off x="369117" y="192385"/>
            <a:ext cx="11400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Одним из наиболее простых подходов является «витаминная» модель П. Б.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Ворра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 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(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Warr’s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vitamin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model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)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2AC13FE-8B88-457F-B4B1-D4F4270AD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356" y="4213604"/>
            <a:ext cx="2644396" cy="264439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4B72E66-4468-47AD-A9C7-198B7D0524E1}"/>
              </a:ext>
            </a:extLst>
          </p:cNvPr>
          <p:cNvSpPr/>
          <p:nvPr/>
        </p:nvSpPr>
        <p:spPr>
          <a:xfrm>
            <a:off x="1675460" y="5137381"/>
            <a:ext cx="58555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333333"/>
              </a:solidFill>
              <a:latin typeface="source sans pro" panose="020B0503030403020204" pitchFamily="34" charset="0"/>
            </a:endParaRPr>
          </a:p>
          <a:p>
            <a:r>
              <a:rPr lang="ru-RU" dirty="0">
                <a:solidFill>
                  <a:srgbClr val="333333"/>
                </a:solidFill>
                <a:latin typeface="source sans pro" panose="020B0503030403020204" pitchFamily="34" charset="0"/>
              </a:rPr>
              <a:t>9) положение работника в социальной  уважение со стороны коллег, что позитивно влияет на психическое здоровье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06618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7D44FE-6905-435E-B670-F46AFE432B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A69317B-DF9F-4A9D-A629-63E664A8AD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E8DE4C6-7C90-4A97-9219-2277A3C07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66" y="298580"/>
            <a:ext cx="11216640" cy="629412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/>
        </p:nvGraphicFramePr>
        <p:xfrm>
          <a:off x="1117600" y="6823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72833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E628B550-1010-4396-BA4D-9E3485F0E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85227323"/>
              </p:ext>
            </p:extLst>
          </p:nvPr>
        </p:nvGraphicFramePr>
        <p:xfrm>
          <a:off x="1812023" y="2768471"/>
          <a:ext cx="3288484" cy="3305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DEE5646-0028-465E-8DB5-C72BD9AA880F}"/>
              </a:ext>
            </a:extLst>
          </p:cNvPr>
          <p:cNvSpPr/>
          <p:nvPr/>
        </p:nvSpPr>
        <p:spPr>
          <a:xfrm rot="21136015">
            <a:off x="397408" y="762904"/>
            <a:ext cx="8370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стресс</a:t>
            </a:r>
          </a:p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18FAA3-A7C2-443E-8333-844870791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905" y="2386128"/>
            <a:ext cx="5802223" cy="38700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78568" y="1301262"/>
            <a:ext cx="7121769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600" b="1" dirty="0" smtClean="0"/>
              <a:t>ВОСПИТАТЕЛЬНАЯ</a:t>
            </a:r>
            <a:r>
              <a:rPr lang="ru-RU" sz="1600" b="1" dirty="0" smtClean="0"/>
              <a:t>:</a:t>
            </a:r>
            <a:endParaRPr lang="ru-RU" sz="1600" dirty="0" smtClean="0"/>
          </a:p>
          <a:p>
            <a:r>
              <a:rPr lang="ru-RU" sz="1600" dirty="0" smtClean="0"/>
              <a:t>• показать важность умения справляться со стрессовыми ситуациями;</a:t>
            </a:r>
          </a:p>
          <a:p>
            <a:r>
              <a:rPr lang="ru-RU" sz="1600" dirty="0" smtClean="0"/>
              <a:t>• научить студентов работе в коллективе;</a:t>
            </a:r>
          </a:p>
          <a:p>
            <a:r>
              <a:rPr lang="ru-RU" sz="1600" dirty="0" smtClean="0"/>
              <a:t>• научить студентов умению защищать и отстаивать свою точку мнения</a:t>
            </a:r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СТУДЕНТ </a:t>
            </a:r>
            <a:r>
              <a:rPr lang="ru-RU" sz="1600" b="1" dirty="0" smtClean="0"/>
              <a:t>ДОЛЖЕН ЗНАТЬ: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симптомы стресса;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признаки стресса;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источники стресса;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процесс нарастания стресса;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способы борьбы со стрессом;</a:t>
            </a:r>
            <a:endParaRPr lang="ru-RU" sz="1600" dirty="0" smtClean="0"/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СТУДЕНТ </a:t>
            </a:r>
            <a:r>
              <a:rPr lang="ru-RU" sz="1600" b="1" dirty="0" smtClean="0"/>
              <a:t>ДОЛЖЕН УМЕТЬ: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определять признаки стресса;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выявлять причины стресса;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определять последствия стресса;</a:t>
            </a:r>
            <a:endParaRPr lang="ru-RU" sz="1600" dirty="0" smtClean="0"/>
          </a:p>
          <a:p>
            <a:r>
              <a:rPr lang="ru-RU" sz="1600" dirty="0" smtClean="0"/>
              <a:t>• </a:t>
            </a:r>
            <a:r>
              <a:rPr lang="ru-RU" sz="1600" b="1" dirty="0" smtClean="0"/>
              <a:t>находить способы борьбы со стрессом.</a:t>
            </a:r>
            <a:endParaRPr lang="ru-RU" sz="1600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10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E628B550-1010-4396-BA4D-9E3485F0E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85227323"/>
              </p:ext>
            </p:extLst>
          </p:nvPr>
        </p:nvGraphicFramePr>
        <p:xfrm>
          <a:off x="1812023" y="2768471"/>
          <a:ext cx="3288484" cy="3305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DEE5646-0028-465E-8DB5-C72BD9AA880F}"/>
              </a:ext>
            </a:extLst>
          </p:cNvPr>
          <p:cNvSpPr/>
          <p:nvPr/>
        </p:nvSpPr>
        <p:spPr>
          <a:xfrm rot="21136015">
            <a:off x="397408" y="208907"/>
            <a:ext cx="83705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стресс</a:t>
            </a:r>
          </a:p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напряженное состояние работника, возникающее у него при воздействии эмоционально-отрицательных и экстремальных факторов, связанных с выполняемой профессиональной деятельностью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18FAA3-A7C2-443E-8333-844870791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905" y="2386128"/>
            <a:ext cx="5802223" cy="38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10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8338BE9C-648F-4FD7-BF92-80E422B3C8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0709722"/>
              </p:ext>
            </p:extLst>
          </p:nvPr>
        </p:nvGraphicFramePr>
        <p:xfrm>
          <a:off x="343949" y="461394"/>
          <a:ext cx="8800051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FE81474-93F4-4DEB-8E83-236D92AB63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93"/>
          <a:stretch/>
        </p:blipFill>
        <p:spPr>
          <a:xfrm>
            <a:off x="7737106" y="3121598"/>
            <a:ext cx="3966387" cy="35157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5762FDC-ED61-4307-88C5-058CACF8B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699" y="3364833"/>
            <a:ext cx="4846784" cy="323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62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025C6FC1-0A74-4724-969D-5BF8EF2669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49952075"/>
              </p:ext>
            </p:extLst>
          </p:nvPr>
        </p:nvGraphicFramePr>
        <p:xfrm>
          <a:off x="1694576" y="637563"/>
          <a:ext cx="9789952" cy="5529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6733CF4-BF01-4B95-A29B-35E2C7F1FE35}"/>
              </a:ext>
            </a:extLst>
          </p:cNvPr>
          <p:cNvSpPr/>
          <p:nvPr/>
        </p:nvSpPr>
        <p:spPr>
          <a:xfrm>
            <a:off x="1149291" y="70535"/>
            <a:ext cx="1003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latin typeface="Open Sans"/>
              </a:rPr>
              <a:t>А. К. Маркова выделяет основные тенденции развития профессиональных деструкции</a:t>
            </a:r>
            <a:r>
              <a:rPr lang="ru-RU" sz="800" dirty="0">
                <a:solidFill>
                  <a:srgbClr val="000000"/>
                </a:solidFill>
                <a:latin typeface="Open San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2488406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025C6FC1-0A74-4724-969D-5BF8EF2669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49952075"/>
              </p:ext>
            </p:extLst>
          </p:nvPr>
        </p:nvGraphicFramePr>
        <p:xfrm>
          <a:off x="1694576" y="637563"/>
          <a:ext cx="9789952" cy="5529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6733CF4-BF01-4B95-A29B-35E2C7F1FE35}"/>
              </a:ext>
            </a:extLst>
          </p:cNvPr>
          <p:cNvSpPr/>
          <p:nvPr/>
        </p:nvSpPr>
        <p:spPr>
          <a:xfrm>
            <a:off x="1149291" y="70535"/>
            <a:ext cx="1003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Open Sans"/>
              </a:rPr>
              <a:t>А. К. Маркова выделяет основные тенденции развития профессиональных деструкции</a:t>
            </a:r>
            <a:r>
              <a:rPr lang="ru-RU" sz="800" dirty="0">
                <a:solidFill>
                  <a:srgbClr val="000000"/>
                </a:solidFill>
                <a:latin typeface="Open San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2488406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FA6D8B30-08DB-4957-BC2E-7D830D4517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47233600"/>
              </p:ext>
            </p:extLst>
          </p:nvPr>
        </p:nvGraphicFramePr>
        <p:xfrm>
          <a:off x="539502" y="1122357"/>
          <a:ext cx="11643918" cy="126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4984721-37C3-4FAF-852B-B03E6E807B31}"/>
              </a:ext>
            </a:extLst>
          </p:cNvPr>
          <p:cNvSpPr/>
          <p:nvPr/>
        </p:nvSpPr>
        <p:spPr>
          <a:xfrm>
            <a:off x="5629013" y="2443584"/>
            <a:ext cx="533539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Open Sans"/>
              </a:rPr>
              <a:t>Эмоциональный стресс</a:t>
            </a:r>
            <a:r>
              <a:rPr lang="ru-RU" sz="1200" dirty="0">
                <a:solidFill>
                  <a:srgbClr val="000000"/>
                </a:solidFill>
                <a:latin typeface="Open Sans"/>
              </a:rPr>
              <a:t>, с точки зрения теории функциональных систем, формируется в условиях длительных и непрерывных конфликтных ситуаций, в которых субъекты трудовой деятельности лишены возможности удовлетворять свои ведущие потребности, т.е. достигать полезных для них приспособительных результатов.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Open Sans"/>
              </a:rPr>
              <a:t>В конфликтных ситуациях нарастают и суммируются отрицательные эмоции, резко редуцируются антистрессорные положительные эмоции и на основе изменения химических свойств мозговых структур создаются условия перехода отрицательных эмоций в устойчивое стационарное возбуждение мозга.</a:t>
            </a:r>
          </a:p>
          <a:p>
            <a:pPr algn="just"/>
            <a:endParaRPr lang="ru-RU" sz="1200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Open Sans"/>
              </a:rPr>
              <a:t>Эмоциональный стресс </a:t>
            </a:r>
            <a:r>
              <a:rPr lang="ru-RU" sz="1200" dirty="0">
                <a:solidFill>
                  <a:srgbClr val="000000"/>
                </a:solidFill>
                <a:latin typeface="Open Sans"/>
              </a:rPr>
              <a:t>нарушает гармонию внутри- и межсистемных информационных отношений, которая является наиболее чувствительной к различным повреждающим воздействиям. Вследствие этого при эмоциональных стрессах прежде всего нарушаются основные биоритмы организма: бодрствования и сна и пр. 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E0FAAB5-6982-4992-9949-6C67367C9182}"/>
              </a:ext>
            </a:extLst>
          </p:cNvPr>
          <p:cNvSpPr/>
          <p:nvPr/>
        </p:nvSpPr>
        <p:spPr>
          <a:xfrm rot="192580">
            <a:off x="556182" y="631586"/>
            <a:ext cx="1168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СТРЕСС В ПРОФЕССИОНАЛЬНОЙ ДЕЯТЕЛЬНОСТИ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ПРОЯВЛЯЕТСЯ В СИТУАЦИИ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A3FCC4E0-4D06-40E9-AE7E-566C9EBA52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58565079"/>
              </p:ext>
            </p:extLst>
          </p:nvPr>
        </p:nvGraphicFramePr>
        <p:xfrm>
          <a:off x="468343" y="2114026"/>
          <a:ext cx="5077758" cy="3127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xmlns="" id="{3EB1E82D-3D87-4362-B42F-B38D986F9C89}"/>
              </a:ext>
            </a:extLst>
          </p:cNvPr>
          <p:cNvGraphicFramePr/>
          <p:nvPr/>
        </p:nvGraphicFramePr>
        <p:xfrm>
          <a:off x="1233163" y="5241618"/>
          <a:ext cx="4312937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xmlns="" val="1573849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742A35C-5BA5-47A9-9807-28115150944F}"/>
              </a:ext>
            </a:extLst>
          </p:cNvPr>
          <p:cNvSpPr/>
          <p:nvPr/>
        </p:nvSpPr>
        <p:spPr>
          <a:xfrm>
            <a:off x="956345" y="402673"/>
            <a:ext cx="818765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"/>
              </a:rPr>
              <a:t>ВЫГОРАНИЕ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как ответную реакцию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Open Sans"/>
              </a:rPr>
              <a:t>на профессиональные стрессы, состоящее из трех компонентов: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Open Sans"/>
              </a:rPr>
              <a:t> эмоционального истощения,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Open Sans"/>
              </a:rPr>
              <a:t>деперсонализации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Open Sans"/>
              </a:rPr>
              <a:t>и редукции персональных достижений. 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"/>
              </a:rPr>
              <a:t>Эмоциональное истощение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проявляется в ощущениях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Open Sans"/>
              </a:rPr>
              <a:t>эмоционального перенапряжения, усталости,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Open Sans"/>
              </a:rPr>
              <a:t>исчерпанности эмоциональных ресурсов.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Open Sans"/>
              </a:rPr>
              <a:t>Деперсонализация представляет собой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"/>
              </a:rPr>
              <a:t>НЕГАТИВНОЕ, 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"/>
              </a:rPr>
              <a:t>ЦИНИЧНОЕ, БЕЗДУШНОЕ ОТНОШЕНИЕ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к реципиентам.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Open Sans"/>
              </a:rPr>
              <a:t>Редукция персональных достижений проявляется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Open Sans"/>
              </a:rPr>
              <a:t>в снижении чувства компетентности в своей работе, негативном самовосприятии в профессиональном плане.</a:t>
            </a:r>
            <a:endParaRPr lang="ru-RU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BE4CDD70-0B76-459F-BD05-3A6550149A98}"/>
              </a:ext>
            </a:extLst>
          </p:cNvPr>
          <p:cNvGraphicFramePr/>
          <p:nvPr/>
        </p:nvGraphicFramePr>
        <p:xfrm>
          <a:off x="704675" y="4009938"/>
          <a:ext cx="7155809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47509C3-E10C-4BA2-BE65-63CAE7B2A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865" y="731845"/>
            <a:ext cx="3621217" cy="241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2968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7D44FE-6905-435E-B670-F46AFE432B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A69317B-DF9F-4A9D-A629-63E664A8AD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xmlns="" id="{DF4AA0D7-537D-43D5-B727-D75E2B0F7157}"/>
              </a:ext>
            </a:extLst>
          </p:cNvPr>
          <p:cNvGraphicFramePr/>
          <p:nvPr/>
        </p:nvGraphicFramePr>
        <p:xfrm>
          <a:off x="1979803" y="767841"/>
          <a:ext cx="8758106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98C2008-F53D-4053-BD46-A4BE6D25E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064" y="2514599"/>
            <a:ext cx="5870796" cy="4109557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Ð´Ð¸Ð½Ð°Ð¼Ð¸ÐºÐ° Ð¿ÑÐ¾ÑÐµÑÑÐ¸Ð¾Ð½Ð°Ð»ÑÐ½Ð¾Ð³Ð¾ ÑÑÑÐµÑÑÐ° ÐºÐ°ÑÑÐ¸Ð½ÐºÐ° \">
            <a:extLst>
              <a:ext uri="{FF2B5EF4-FFF2-40B4-BE49-F238E27FC236}">
                <a16:creationId xmlns:a16="http://schemas.microsoft.com/office/drawing/2014/main" xmlns="" id="{B9B56251-1679-43E7-BE9B-B763C9666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391" y="2514597"/>
            <a:ext cx="6782938" cy="410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AAE8729-FB3F-4C93-A2EF-DD2D332B59C8}"/>
              </a:ext>
            </a:extLst>
          </p:cNvPr>
          <p:cNvSpPr/>
          <p:nvPr/>
        </p:nvSpPr>
        <p:spPr>
          <a:xfrm>
            <a:off x="3562561" y="159839"/>
            <a:ext cx="5509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Динамика профессионального стресса</a:t>
            </a:r>
          </a:p>
        </p:txBody>
      </p:sp>
    </p:spTree>
    <p:extLst>
      <p:ext uri="{BB962C8B-B14F-4D97-AF65-F5344CB8AC3E}">
        <p14:creationId xmlns:p14="http://schemas.microsoft.com/office/powerpoint/2010/main" xmlns="" val="77080087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643</TotalTime>
  <Words>701</Words>
  <Application>Microsoft Office PowerPoint</Application>
  <PresentationFormat>Произвольный</PresentationFormat>
  <Paragraphs>136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Легкий дым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Добровольский</dc:creator>
  <cp:lastModifiedBy>Корчагина ЕС</cp:lastModifiedBy>
  <cp:revision>22</cp:revision>
  <dcterms:created xsi:type="dcterms:W3CDTF">2019-02-13T19:29:09Z</dcterms:created>
  <dcterms:modified xsi:type="dcterms:W3CDTF">2019-02-19T09:09:27Z</dcterms:modified>
</cp:coreProperties>
</file>