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75" r:id="rId7"/>
    <p:sldId id="262" r:id="rId8"/>
    <p:sldId id="263" r:id="rId9"/>
    <p:sldId id="264" r:id="rId10"/>
    <p:sldId id="265" r:id="rId11"/>
    <p:sldId id="266" r:id="rId12"/>
    <p:sldId id="274" r:id="rId13"/>
    <p:sldId id="267" r:id="rId14"/>
    <p:sldId id="269" r:id="rId15"/>
    <p:sldId id="271" r:id="rId16"/>
    <p:sldId id="276" r:id="rId17"/>
    <p:sldId id="272" r:id="rId18"/>
    <p:sldId id="27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-114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6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5128" y="1776789"/>
            <a:ext cx="9062357" cy="29258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 smtClean="0"/>
              <a:t> </a:t>
            </a:r>
            <a:r>
              <a:rPr lang="ru-RU" dirty="0" smtClean="0"/>
              <a:t>Социальное партнерство дошкольной образовательной организации и окружающего сообщества</a:t>
            </a:r>
            <a:br>
              <a:rPr lang="ru-RU" dirty="0" smtClean="0"/>
            </a:br>
            <a:r>
              <a:rPr lang="ru-RU" sz="1600" dirty="0" smtClean="0"/>
              <a:t>выполнила </a:t>
            </a:r>
            <a:r>
              <a:rPr lang="ru-RU" sz="1600" dirty="0" err="1" smtClean="0"/>
              <a:t>Буханкова</a:t>
            </a:r>
            <a:r>
              <a:rPr lang="ru-RU" sz="1600" dirty="0" smtClean="0"/>
              <a:t> Светлана Владимировна</a:t>
            </a:r>
            <a:r>
              <a:rPr lang="ru-RU" dirty="0" smtClean="0"/>
              <a:t>. </a:t>
            </a:r>
            <a:r>
              <a:rPr lang="ru-RU" sz="2000" dirty="0" err="1" smtClean="0"/>
              <a:t>Спдо</a:t>
            </a:r>
            <a:r>
              <a:rPr lang="ru-RU" sz="2000" dirty="0" smtClean="0"/>
              <a:t> детский сад «</a:t>
            </a:r>
            <a:r>
              <a:rPr lang="ru-RU" sz="2000" dirty="0" err="1" smtClean="0"/>
              <a:t>Чипполино</a:t>
            </a:r>
            <a:r>
              <a:rPr lang="ru-RU" sz="2000" dirty="0" smtClean="0"/>
              <a:t>» с.Луков Кордон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34413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0157" y="4637314"/>
            <a:ext cx="8735786" cy="1943099"/>
          </a:xfrm>
        </p:spPr>
        <p:txBody>
          <a:bodyPr>
            <a:normAutofit/>
          </a:bodyPr>
          <a:lstStyle/>
          <a:p>
            <a:r>
              <a:rPr lang="ru-RU" sz="2000" dirty="0" smtClean="0"/>
              <a:t> областной  конкурс  детского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рисунка «ГИДРОМЕТСЛУЖБА ГЛАЗАМИ ДЕТЕЙ».  Победила Моя воспитанница</a:t>
            </a:r>
            <a:endParaRPr lang="ru-RU" sz="16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2772" y="473528"/>
            <a:ext cx="3820886" cy="4049486"/>
          </a:xfrm>
        </p:spPr>
      </p:pic>
    </p:spTree>
    <p:extLst>
      <p:ext uri="{BB962C8B-B14F-4D97-AF65-F5344CB8AC3E}">
        <p14:creationId xmlns:p14="http://schemas.microsoft.com/office/powerpoint/2010/main" xmlns="" val="288395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6528" y="4882242"/>
            <a:ext cx="9699171" cy="1730829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>Муниципальный </a:t>
            </a:r>
            <a:r>
              <a:rPr lang="ru-RU" sz="2200" dirty="0" smtClean="0"/>
              <a:t>этап областного </a:t>
            </a:r>
            <a:r>
              <a:rPr lang="ru-RU" sz="2200" dirty="0"/>
              <a:t>конкурса</a:t>
            </a:r>
            <a:br>
              <a:rPr lang="ru-RU" sz="2200" dirty="0"/>
            </a:br>
            <a:r>
              <a:rPr lang="ru-RU" sz="2200" dirty="0" smtClean="0"/>
              <a:t>детского рисунка «</a:t>
            </a:r>
            <a:r>
              <a:rPr lang="ru-RU" sz="2200" dirty="0" err="1" smtClean="0"/>
              <a:t>Гидрометслужба</a:t>
            </a:r>
            <a:r>
              <a:rPr lang="ru-RU" sz="2200" dirty="0" smtClean="0"/>
              <a:t> глазами детей», дипломом 1 степени награждена </a:t>
            </a:r>
            <a:r>
              <a:rPr lang="ru-RU" sz="2200" dirty="0" err="1" smtClean="0"/>
              <a:t>Батаргалиева</a:t>
            </a:r>
            <a:r>
              <a:rPr lang="ru-RU" sz="2200" dirty="0" smtClean="0"/>
              <a:t> </a:t>
            </a:r>
            <a:r>
              <a:rPr lang="ru-RU" sz="2200" dirty="0" err="1" smtClean="0"/>
              <a:t>милана</a:t>
            </a:r>
            <a:r>
              <a:rPr lang="ru-RU" sz="2200" dirty="0" smtClean="0"/>
              <a:t>, группа «подсолнушки</a:t>
            </a:r>
            <a:r>
              <a:rPr lang="ru-RU" sz="1800" i="1" dirty="0" smtClean="0"/>
              <a:t>» (воспитатели </a:t>
            </a:r>
            <a:r>
              <a:rPr lang="ru-RU" sz="1800" i="1" dirty="0" err="1" smtClean="0"/>
              <a:t>буханкова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светлана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владимировна</a:t>
            </a:r>
            <a:r>
              <a:rPr lang="ru-RU" sz="1800" i="1" dirty="0" smtClean="0"/>
              <a:t>, </a:t>
            </a:r>
            <a:r>
              <a:rPr lang="ru-RU" sz="1800" i="1" dirty="0" err="1" smtClean="0"/>
              <a:t>имангалиева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светлана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васильевна</a:t>
            </a:r>
            <a:r>
              <a:rPr lang="ru-RU" sz="1800" i="1" dirty="0"/>
              <a:t>)</a:t>
            </a:r>
            <a:br>
              <a:rPr lang="ru-RU" sz="1800" i="1" dirty="0"/>
            </a:br>
            <a:endParaRPr lang="ru-RU" sz="18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1189" y="228600"/>
            <a:ext cx="3125267" cy="4049486"/>
          </a:xfrm>
        </p:spPr>
      </p:pic>
    </p:spTree>
    <p:extLst>
      <p:ext uri="{BB962C8B-B14F-4D97-AF65-F5344CB8AC3E}">
        <p14:creationId xmlns:p14="http://schemas.microsoft.com/office/powerpoint/2010/main" xmlns="" val="379017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6100" y="4898571"/>
            <a:ext cx="6132511" cy="16002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Районный конкурс детского рисунка, победа моей воспитанницы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6869" y="0"/>
            <a:ext cx="4805002" cy="4487331"/>
          </a:xfrm>
        </p:spPr>
      </p:pic>
    </p:spTree>
    <p:extLst>
      <p:ext uri="{BB962C8B-B14F-4D97-AF65-F5344CB8AC3E}">
        <p14:creationId xmlns:p14="http://schemas.microsoft.com/office/powerpoint/2010/main" xmlns="" val="3087182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6334" y="5012870"/>
            <a:ext cx="4166222" cy="156754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РОДИТЕЛИ В ГОСТЯХ У ДЕТЕЙ, праздник 8 марта 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399" y="457200"/>
            <a:ext cx="3429001" cy="44087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1329" y="457200"/>
            <a:ext cx="5747657" cy="440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6722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5229" y="4454675"/>
            <a:ext cx="7340826" cy="1507067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УЧАСТИЕ В ВЫСТАВКЕ НАРОДНО-ПРИКЛАДНОГО ТВОРЧЕСТВА 11.03.2016.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9492" y="681717"/>
            <a:ext cx="8598089" cy="5664492"/>
          </a:xfrm>
        </p:spPr>
      </p:pic>
    </p:spTree>
    <p:extLst>
      <p:ext uri="{BB962C8B-B14F-4D97-AF65-F5344CB8AC3E}">
        <p14:creationId xmlns:p14="http://schemas.microsoft.com/office/powerpoint/2010/main" xmlns="" val="804661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8514" y="5257799"/>
            <a:ext cx="8294914" cy="146957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УЧАСТИЕ В ПРОГРАММЕ «МАСЛЕНИЧНЫЕ ГУЛЯНИЯ»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1513" y="359228"/>
            <a:ext cx="4245429" cy="4947557"/>
          </a:xfrm>
        </p:spPr>
      </p:pic>
    </p:spTree>
    <p:extLst>
      <p:ext uri="{BB962C8B-B14F-4D97-AF65-F5344CB8AC3E}">
        <p14:creationId xmlns:p14="http://schemas.microsoft.com/office/powerpoint/2010/main" xmlns="" val="1794441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571" y="4813903"/>
            <a:ext cx="4147459" cy="1507067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Сдача всероссийского физкультурного комплекса </a:t>
            </a:r>
            <a:r>
              <a:rPr lang="ru-RU" sz="2000" dirty="0" err="1" smtClean="0"/>
              <a:t>гто</a:t>
            </a:r>
            <a:r>
              <a:rPr lang="ru-RU" sz="2000" dirty="0" smtClean="0"/>
              <a:t>  сентябрь 2015, вместе с  воспитанниками старшей группы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843" y="824692"/>
            <a:ext cx="3363686" cy="29359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4030" y="824692"/>
            <a:ext cx="3494314" cy="29296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8585" y="872317"/>
            <a:ext cx="3608615" cy="28819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0090" y="4152574"/>
            <a:ext cx="3298373" cy="230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4928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2956" y="4278087"/>
            <a:ext cx="4718957" cy="2320469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УЧАСТИЕ В СЕЛЬСКИХ РАЙОННЫХ СПОРТИВНЫХ ИГРАХ 2015-2016Г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615" y="231557"/>
            <a:ext cx="2792664" cy="404653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3406" y="231557"/>
            <a:ext cx="2824843" cy="40465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3680" y="231557"/>
            <a:ext cx="2873590" cy="40465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4385" y="1995378"/>
            <a:ext cx="3086101" cy="443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9161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9618" y="4487332"/>
            <a:ext cx="8679976" cy="1507067"/>
          </a:xfrm>
        </p:spPr>
        <p:txBody>
          <a:bodyPr/>
          <a:lstStyle/>
          <a:p>
            <a:r>
              <a:rPr lang="ru-RU" sz="2000" dirty="0" smtClean="0"/>
              <a:t>В гостях на занятии, посвященном дню космонавтики библиотекарь Нестерова Н.А.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543" y="644938"/>
            <a:ext cx="4898571" cy="37137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1814" y="660285"/>
            <a:ext cx="4931231" cy="369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7154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7841" y="1629832"/>
            <a:ext cx="8534400" cy="3595311"/>
          </a:xfrm>
        </p:spPr>
        <p:txBody>
          <a:bodyPr>
            <a:normAutofit fontScale="90000"/>
          </a:bodyPr>
          <a:lstStyle/>
          <a:p>
            <a:r>
              <a:rPr lang="ru-RU" dirty="0"/>
              <a:t>Социальное партнерство в образовании –это совместная коллективная распределенная деятельность различных социальных групп, которая приводит к позитивным и разделяемым всеми участниками данной деятельности эффектам.</a:t>
            </a:r>
          </a:p>
        </p:txBody>
      </p:sp>
    </p:spTree>
    <p:extLst>
      <p:ext uri="{BB962C8B-B14F-4D97-AF65-F5344CB8AC3E}">
        <p14:creationId xmlns:p14="http://schemas.microsoft.com/office/powerpoint/2010/main" xmlns="" val="624466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7600" y="1395186"/>
            <a:ext cx="8100784" cy="403315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СОТРУДНИЧЕСТВО  СОЦИУМА и СПДО детский сад «</a:t>
            </a:r>
            <a:r>
              <a:rPr lang="ru-RU" dirty="0" err="1" smtClean="0"/>
              <a:t>Чипполино</a:t>
            </a:r>
            <a:r>
              <a:rPr lang="ru-RU" dirty="0" smtClean="0"/>
              <a:t>»:</a:t>
            </a:r>
            <a:br>
              <a:rPr lang="ru-RU" dirty="0" smtClean="0"/>
            </a:br>
            <a:r>
              <a:rPr lang="ru-RU" sz="2700" dirty="0" smtClean="0"/>
              <a:t>сельская библиотека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err="1" smtClean="0"/>
              <a:t>мбоу</a:t>
            </a:r>
            <a:r>
              <a:rPr lang="ru-RU" sz="2700" dirty="0" smtClean="0"/>
              <a:t> </a:t>
            </a:r>
            <a:r>
              <a:rPr lang="ru-RU" sz="2700" dirty="0" err="1" smtClean="0"/>
              <a:t>сош</a:t>
            </a:r>
            <a:r>
              <a:rPr lang="ru-RU" sz="2700" dirty="0" smtClean="0"/>
              <a:t>  с. Луков кордон</a:t>
            </a:r>
            <a:br>
              <a:rPr lang="ru-RU" sz="2700" dirty="0" smtClean="0"/>
            </a:br>
            <a:r>
              <a:rPr lang="ru-RU" sz="2700" dirty="0" smtClean="0"/>
              <a:t>Мук Дом культуры с.луков кордон</a:t>
            </a:r>
            <a:br>
              <a:rPr lang="ru-RU" sz="2700" dirty="0" smtClean="0"/>
            </a:br>
            <a:r>
              <a:rPr lang="ru-RU" sz="2700" dirty="0" err="1" smtClean="0"/>
              <a:t>пч</a:t>
            </a:r>
            <a:r>
              <a:rPr lang="ru-RU" sz="2700" dirty="0" smtClean="0"/>
              <a:t> -31</a:t>
            </a:r>
            <a:br>
              <a:rPr lang="ru-RU" sz="2700" dirty="0" smtClean="0"/>
            </a:br>
            <a:r>
              <a:rPr lang="ru-RU" sz="2700" dirty="0" err="1" smtClean="0"/>
              <a:t>фап</a:t>
            </a:r>
            <a:r>
              <a:rPr lang="ru-RU" sz="2700" dirty="0" smtClean="0"/>
              <a:t> с.луков кордон</a:t>
            </a:r>
            <a:br>
              <a:rPr lang="ru-RU" sz="2700" dirty="0" smtClean="0"/>
            </a:br>
            <a:r>
              <a:rPr lang="ru-RU" sz="2700" dirty="0" smtClean="0"/>
              <a:t>почта </a:t>
            </a:r>
            <a:r>
              <a:rPr lang="ru-RU" sz="2700" dirty="0" err="1" smtClean="0"/>
              <a:t>россии</a:t>
            </a:r>
            <a:r>
              <a:rPr lang="ru-RU" sz="2700" dirty="0" smtClean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9316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729" y="3873955"/>
            <a:ext cx="4865914" cy="2657474"/>
          </a:xfrm>
        </p:spPr>
        <p:txBody>
          <a:bodyPr>
            <a:noAutofit/>
          </a:bodyPr>
          <a:lstStyle/>
          <a:p>
            <a:r>
              <a:rPr lang="ru-RU" sz="2400" dirty="0" smtClean="0"/>
              <a:t>Зарница, ПОСВЯЩЕННАЯ 70 ЛЕТИЮ ПОБЕДЫ.</a:t>
            </a:r>
            <a:r>
              <a:rPr lang="en-US" sz="2400" dirty="0"/>
              <a:t> 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2489" y="319425"/>
            <a:ext cx="4084297" cy="31554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7845" y="319427"/>
            <a:ext cx="5636525" cy="56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1223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4487332"/>
            <a:ext cx="7952014" cy="1507067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Концерт В ДОМЕ КУЛЬТУРЫ СЕЛА  к празднованию  70 ГОДОВЩИНЫ ПОБЕДЫ.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0916" y="636814"/>
            <a:ext cx="4819650" cy="3614738"/>
          </a:xfrm>
        </p:spPr>
      </p:pic>
    </p:spTree>
    <p:extLst>
      <p:ext uri="{BB962C8B-B14F-4D97-AF65-F5344CB8AC3E}">
        <p14:creationId xmlns:p14="http://schemas.microsoft.com/office/powerpoint/2010/main" xmlns="" val="981316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1030" y="4931228"/>
            <a:ext cx="6344783" cy="164918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Участие в шествии « бессмертного полка» посвященного дню победы.2016, 2017год.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5030" y="881742"/>
            <a:ext cx="4572000" cy="35188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4086" y="881742"/>
            <a:ext cx="4691742" cy="351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9626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4014" y="4996543"/>
            <a:ext cx="5290457" cy="1257300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Концерт  с участием воспитанников </a:t>
            </a:r>
            <a:r>
              <a:rPr lang="ru-RU" sz="2000" dirty="0" err="1" smtClean="0"/>
              <a:t>спдо</a:t>
            </a:r>
            <a:r>
              <a:rPr lang="ru-RU" sz="2000" dirty="0" smtClean="0"/>
              <a:t> «</a:t>
            </a:r>
            <a:r>
              <a:rPr lang="ru-RU" sz="2000" dirty="0" err="1" smtClean="0"/>
              <a:t>чипполино</a:t>
            </a:r>
            <a:r>
              <a:rPr lang="ru-RU" sz="2000" dirty="0" smtClean="0"/>
              <a:t>» В ДОМЕ КУЛЬТУРЫ СЕЛА ,посвященный  дню матери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7300" y="685800"/>
            <a:ext cx="4457700" cy="271054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2185" y="685800"/>
            <a:ext cx="4506685" cy="27105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2184" y="3808638"/>
            <a:ext cx="4506686" cy="244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7625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3970" y="5404757"/>
            <a:ext cx="7854043" cy="97971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Экскурсия в пожарную часть 31. 5 отряд с.Луков кордон</a:t>
            </a:r>
            <a:endParaRPr lang="ru-RU" sz="2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0695" y="391886"/>
            <a:ext cx="4216876" cy="4833257"/>
          </a:xfrm>
        </p:spPr>
      </p:pic>
    </p:spTree>
    <p:extLst>
      <p:ext uri="{BB962C8B-B14F-4D97-AF65-F5344CB8AC3E}">
        <p14:creationId xmlns:p14="http://schemas.microsoft.com/office/powerpoint/2010/main" xmlns="" val="1445524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3929" y="5208814"/>
            <a:ext cx="5544682" cy="14859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Дом культуры  в гостях у ребят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9386" y="1061357"/>
            <a:ext cx="5969225" cy="3932161"/>
          </a:xfrm>
        </p:spPr>
      </p:pic>
    </p:spTree>
    <p:extLst>
      <p:ext uri="{BB962C8B-B14F-4D97-AF65-F5344CB8AC3E}">
        <p14:creationId xmlns:p14="http://schemas.microsoft.com/office/powerpoint/2010/main" xmlns="" val="1733412245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223</TotalTime>
  <Words>178</Words>
  <Application>Microsoft Office PowerPoint</Application>
  <PresentationFormat>Произвольный</PresentationFormat>
  <Paragraphs>18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Сектор</vt:lpstr>
      <vt:lpstr>  Социальное партнерство дошкольной образовательной организации и окружающего сообщества выполнила Буханкова Светлана Владимировна. Спдо детский сад «Чипполино» с.Луков Кордон.</vt:lpstr>
      <vt:lpstr>Социальное партнерство в образовании –это совместная коллективная распределенная деятельность различных социальных групп, которая приводит к позитивным и разделяемым всеми участниками данной деятельности эффектам.</vt:lpstr>
      <vt:lpstr>СОТРУДНИЧЕСТВО  СОЦИУМА и СПДО детский сад «Чипполино»: сельская библиотека мбоу сош  с. Луков кордон Мук Дом культуры с.луков кордон пч -31 фап с.луков кордон почта россии  </vt:lpstr>
      <vt:lpstr>Зарница, ПОСВЯЩЕННАЯ 70 ЛЕТИЮ ПОБЕДЫ. </vt:lpstr>
      <vt:lpstr>Концерт В ДОМЕ КУЛЬТУРЫ СЕЛА  к празднованию  70 ГОДОВЩИНЫ ПОБЕДЫ.</vt:lpstr>
      <vt:lpstr>Участие в шествии « бессмертного полка» посвященного дню победы.2016, 2017год.</vt:lpstr>
      <vt:lpstr>Концерт  с участием воспитанников спдо «чипполино» В ДОМЕ КУЛЬТУРЫ СЕЛА ,посвященный  дню матери</vt:lpstr>
      <vt:lpstr>Экскурсия в пожарную часть 31. 5 отряд с.Луков кордон</vt:lpstr>
      <vt:lpstr>Дом культуры  в гостях у ребят</vt:lpstr>
      <vt:lpstr> областной  конкурс  детского  рисунка «ГИДРОМЕТСЛУЖБА ГЛАЗАМИ ДЕТЕЙ».  Победила Моя воспитанница</vt:lpstr>
      <vt:lpstr>Муниципальный этап областного конкурса детского рисунка «Гидрометслужба глазами детей», дипломом 1 степени награждена Батаргалиева милана, группа «подсолнушки» (воспитатели буханкова светлана владимировна, имангалиева светлана васильевна) </vt:lpstr>
      <vt:lpstr>Районный конкурс детского рисунка, победа моей воспитанницы</vt:lpstr>
      <vt:lpstr>РОДИТЕЛИ В ГОСТЯХ У ДЕТЕЙ, праздник 8 марта </vt:lpstr>
      <vt:lpstr>УЧАСТИЕ В ВЫСТАВКЕ НАРОДНО-ПРИКЛАДНОГО ТВОРЧЕСТВА 11.03.2016.</vt:lpstr>
      <vt:lpstr>УЧАСТИЕ В ПРОГРАММЕ «МАСЛЕНИЧНЫЕ ГУЛЯНИЯ»</vt:lpstr>
      <vt:lpstr>Сдача всероссийского физкультурного комплекса гто  сентябрь 2015, вместе с  воспитанниками старшей группы</vt:lpstr>
      <vt:lpstr>УЧАСТИЕ В СЕЛЬСКИХ РАЙОННЫХ СПОРТИВНЫХ ИГРАХ 2015-2016Г</vt:lpstr>
      <vt:lpstr>В гостях на занятии, посвященном дню космонавтики библиотекарь Нестерова Н.А.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27</cp:revision>
  <dcterms:created xsi:type="dcterms:W3CDTF">2016-06-22T07:20:29Z</dcterms:created>
  <dcterms:modified xsi:type="dcterms:W3CDTF">2019-02-09T13:39:11Z</dcterms:modified>
</cp:coreProperties>
</file>