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43BD7-CB98-472C-BB85-C4B782F973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2067-EF6A-4591-800A-1226DD62EA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25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43BD7-CB98-472C-BB85-C4B782F973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E2067-EF6A-4591-800A-1226DD62EA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79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5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600" i="1" smtClean="0">
                <a:latin typeface="Arial" pitchFamily="34" charset="0"/>
                <a:cs typeface="Arial" pitchFamily="34" charset="0"/>
              </a:rPr>
              <a:t>Пишет он, когда диктуют, </a:t>
            </a:r>
            <a:br>
              <a:rPr lang="ru-RU" sz="3600" i="1" smtClean="0">
                <a:latin typeface="Arial" pitchFamily="34" charset="0"/>
                <a:cs typeface="Arial" pitchFamily="34" charset="0"/>
              </a:rPr>
            </a:br>
            <a:r>
              <a:rPr lang="ru-RU" sz="3600" i="1" smtClean="0">
                <a:latin typeface="Arial" pitchFamily="34" charset="0"/>
                <a:cs typeface="Arial" pitchFamily="34" charset="0"/>
              </a:rPr>
              <a:t>Он и чертит, и рисует,</a:t>
            </a:r>
            <a:br>
              <a:rPr lang="ru-RU" sz="3600" i="1" smtClean="0">
                <a:latin typeface="Arial" pitchFamily="34" charset="0"/>
                <a:cs typeface="Arial" pitchFamily="34" charset="0"/>
              </a:rPr>
            </a:br>
            <a:r>
              <a:rPr lang="ru-RU" sz="3600" i="1" smtClean="0">
                <a:latin typeface="Arial" pitchFamily="34" charset="0"/>
                <a:cs typeface="Arial" pitchFamily="34" charset="0"/>
              </a:rPr>
              <a:t>А сегодня вечерком</a:t>
            </a:r>
            <a:br>
              <a:rPr lang="ru-RU" sz="3600" i="1" smtClean="0">
                <a:latin typeface="Arial" pitchFamily="34" charset="0"/>
                <a:cs typeface="Arial" pitchFamily="34" charset="0"/>
              </a:rPr>
            </a:br>
            <a:r>
              <a:rPr lang="ru-RU" sz="3600" i="1" smtClean="0">
                <a:latin typeface="Arial" pitchFamily="34" charset="0"/>
                <a:cs typeface="Arial" pitchFamily="34" charset="0"/>
              </a:rPr>
              <a:t>Он раскрасит мне альбом.</a:t>
            </a:r>
            <a:br>
              <a:rPr lang="ru-RU" sz="3600" i="1" smtClean="0">
                <a:latin typeface="Arial" pitchFamily="34" charset="0"/>
                <a:cs typeface="Arial" pitchFamily="34" charset="0"/>
              </a:rPr>
            </a:br>
            <a:endParaRPr lang="ru-RU" sz="3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6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latin typeface="+mn-lt"/>
                <a:cs typeface="Arial" pitchFamily="34" charset="0"/>
              </a:rPr>
              <a:t>Кто с рогами и хвостом, </a:t>
            </a:r>
            <a:br>
              <a:rPr lang="ru-RU" sz="3200" b="1" smtClean="0">
                <a:latin typeface="+mn-lt"/>
                <a:cs typeface="Arial" pitchFamily="34" charset="0"/>
              </a:rPr>
            </a:br>
            <a:r>
              <a:rPr lang="ru-RU" sz="3200" b="1" smtClean="0">
                <a:latin typeface="+mn-lt"/>
                <a:cs typeface="Arial" pitchFamily="34" charset="0"/>
              </a:rPr>
              <a:t>      Пахнет сеном, молоком?</a:t>
            </a:r>
            <a:br>
              <a:rPr lang="ru-RU" sz="3200" b="1" smtClean="0">
                <a:latin typeface="+mn-lt"/>
                <a:cs typeface="Arial" pitchFamily="34" charset="0"/>
              </a:rPr>
            </a:br>
            <a:r>
              <a:rPr lang="ru-RU" sz="3200" b="1" smtClean="0">
                <a:latin typeface="+mn-lt"/>
                <a:cs typeface="Arial" pitchFamily="34" charset="0"/>
              </a:rPr>
              <a:t>Кто мычит, наевшись травки   Возле дома у канавки?</a:t>
            </a:r>
            <a:br>
              <a:rPr lang="ru-RU" sz="3200" b="1" smtClean="0">
                <a:latin typeface="+mn-lt"/>
                <a:cs typeface="Arial" pitchFamily="34" charset="0"/>
              </a:rPr>
            </a:br>
            <a:r>
              <a:rPr lang="ru-RU" sz="3200" b="1" smtClean="0">
                <a:latin typeface="+mn-lt"/>
                <a:cs typeface="Arial" pitchFamily="34" charset="0"/>
              </a:rPr>
              <a:t>Кто под вечер нам парного</a:t>
            </a:r>
            <a:br>
              <a:rPr lang="ru-RU" sz="3200" b="1" smtClean="0">
                <a:latin typeface="+mn-lt"/>
                <a:cs typeface="Arial" pitchFamily="34" charset="0"/>
              </a:rPr>
            </a:br>
            <a:r>
              <a:rPr lang="ru-RU" sz="3200" b="1" smtClean="0">
                <a:latin typeface="+mn-lt"/>
                <a:cs typeface="Arial" pitchFamily="34" charset="0"/>
              </a:rPr>
              <a:t>Молочка даёт? …..</a:t>
            </a:r>
            <a:endParaRPr lang="ru-RU" sz="3200" b="1" dirty="0"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9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2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 </a:t>
            </a:r>
            <a:r>
              <a:rPr lang="ru-RU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ш и н 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4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atin typeface="Arial" pitchFamily="34" charset="0"/>
                <a:cs typeface="Arial" pitchFamily="34" charset="0"/>
              </a:rPr>
              <a:t>м а л </a:t>
            </a:r>
            <a:r>
              <a:rPr lang="ru-RU" sz="4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4800" b="1" smtClean="0">
                <a:latin typeface="Arial" pitchFamily="34" charset="0"/>
                <a:cs typeface="Arial" pitchFamily="34" charset="0"/>
              </a:rPr>
              <a:t> ч и к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40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6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5400" b="1" smtClean="0">
                <a:latin typeface="Arial" pitchFamily="34" charset="0"/>
                <a:cs typeface="Arial" pitchFamily="34" charset="0"/>
              </a:rPr>
              <a:t>две</a:t>
            </a:r>
            <a:r>
              <a:rPr lang="ru-RU" sz="5400" b="1" u="sng" smtClean="0">
                <a:latin typeface="Arial" pitchFamily="34" charset="0"/>
                <a:cs typeface="Arial" pitchFamily="34" charset="0"/>
              </a:rPr>
              <a:t>дь</a:t>
            </a:r>
            <a:endParaRPr lang="ru-RU" sz="54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9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0066"/>
                </a:solidFill>
                <a:latin typeface="+mn-lt"/>
              </a:rPr>
              <a:t>п</a:t>
            </a:r>
            <a:r>
              <a:rPr lang="ru-RU" sz="6600" b="1" smtClean="0">
                <a:solidFill>
                  <a:srgbClr val="FF0000"/>
                </a:solidFill>
                <a:latin typeface="+mn-lt"/>
              </a:rPr>
              <a:t>а</a:t>
            </a:r>
            <a:r>
              <a:rPr lang="ru-RU" sz="6600" b="1" smtClean="0">
                <a:solidFill>
                  <a:srgbClr val="000066"/>
                </a:solidFill>
                <a:latin typeface="+mn-lt"/>
              </a:rPr>
              <a:t>льто</a:t>
            </a:r>
            <a:endParaRPr lang="ru-RU" sz="66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82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На коробку я похож,</a:t>
            </a:r>
            <a:b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Ручки ты в меня кладёшь.</a:t>
            </a:r>
            <a:b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Школьник, ты меня узнал?</a:t>
            </a:r>
            <a:b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Ну, конечно,  я -  …</a:t>
            </a:r>
            <a:br>
              <a:rPr lang="ru-RU" sz="3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endParaRPr lang="ru-RU" sz="32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34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тух,  п</a:t>
            </a:r>
            <a:r>
              <a:rPr lang="ru-RU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тушок, </a:t>
            </a:r>
            <a:b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тушиный,   п</a:t>
            </a:r>
            <a:r>
              <a:rPr lang="ru-RU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тушиться. </a:t>
            </a:r>
            <a:endParaRPr lang="ru-RU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9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78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6000" b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54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бота</a:t>
            </a:r>
            <a:endParaRPr lang="ru-RU" sz="5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31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8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8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32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37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7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85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68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19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u="sng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</a:t>
            </a:r>
            <a:r>
              <a:rPr lang="ru-RU" sz="60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 ы к</a:t>
            </a:r>
            <a:endParaRPr lang="ru-RU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4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800080"/>
                </a:solidFill>
              </a:rPr>
              <a:t>вес</a:t>
            </a:r>
            <a:r>
              <a:rPr lang="ru-RU" sz="5400" b="1" smtClean="0">
                <a:solidFill>
                  <a:srgbClr val="006600"/>
                </a:solidFill>
              </a:rPr>
              <a:t>е</a:t>
            </a:r>
            <a:r>
              <a:rPr lang="ru-RU" b="1" smtClean="0">
                <a:solidFill>
                  <a:srgbClr val="800080"/>
                </a:solidFill>
              </a:rPr>
              <a:t>ло</a:t>
            </a:r>
            <a:endParaRPr lang="ru-RU" b="1" dirty="0">
              <a:solidFill>
                <a:srgbClr val="80008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39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класс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92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7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34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smtClean="0">
                <a:latin typeface="Arial" pitchFamily="34" charset="0"/>
                <a:cs typeface="Arial" pitchFamily="34" charset="0"/>
              </a:rPr>
              <a:t>быстр</a:t>
            </a:r>
            <a:r>
              <a:rPr lang="ru-RU" sz="7200" b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lang="ru-RU" sz="7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61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latin typeface="Open Sans"/>
                <a:ea typeface="+mn-ea"/>
                <a:cs typeface="+mn-cs"/>
              </a:rPr>
              <a:t>В Д Р У </a:t>
            </a:r>
            <a:r>
              <a:rPr lang="ru-RU" sz="3600" b="1" u="sng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ea typeface="+mn-ea"/>
                <a:cs typeface="+mn-cs"/>
              </a:rPr>
              <a:t>Г</a:t>
            </a:r>
            <a:endParaRPr lang="ru-RU" sz="36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52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ВЕТ</a:t>
            </a:r>
            <a:r>
              <a:rPr lang="ru-RU" sz="6000" b="1" smtClean="0">
                <a:latin typeface="Arial" pitchFamily="34" charset="0"/>
                <a:cs typeface="Arial" pitchFamily="34" charset="0"/>
              </a:rPr>
              <a:t>Е</a:t>
            </a:r>
            <a:r>
              <a:rPr lang="ru-RU" sz="4800" b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99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C00000"/>
                </a:solidFill>
                <a:latin typeface="Bahnschrift" pitchFamily="34" charset="0"/>
              </a:rPr>
              <a:t>гор</a:t>
            </a:r>
            <a:r>
              <a:rPr lang="ru-RU" sz="6600" b="1" smtClean="0">
                <a:solidFill>
                  <a:srgbClr val="0033CC"/>
                </a:solidFill>
                <a:latin typeface="Bahnschrift" pitchFamily="34" charset="0"/>
              </a:rPr>
              <a:t>    </a:t>
            </a:r>
            <a:r>
              <a:rPr lang="ru-RU" sz="6600" b="1" u="sng" smtClean="0">
                <a:solidFill>
                  <a:srgbClr val="C00000"/>
                </a:solidFill>
                <a:latin typeface="Bahnschrift" pitchFamily="34" charset="0"/>
              </a:rPr>
              <a:t>д</a:t>
            </a:r>
            <a:endParaRPr lang="ru-RU" sz="6600" b="1" u="sng" dirty="0">
              <a:solidFill>
                <a:srgbClr val="C00000"/>
              </a:solidFill>
              <a:latin typeface="Bahnschrift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95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6000" b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6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кабрь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99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54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      Высоко на ветке клёна</a:t>
            </a:r>
            <a:br>
              <a:rPr lang="ru-RU" sz="3200" b="1" smtClean="0"/>
            </a:br>
            <a:r>
              <a:rPr lang="ru-RU" sz="3200" b="1" smtClean="0"/>
              <a:t>Спеть готовилась … </a:t>
            </a:r>
            <a:br>
              <a:rPr lang="ru-RU" sz="3200" b="1" smtClean="0"/>
            </a:br>
            <a:r>
              <a:rPr lang="ru-RU" sz="3200" b="1" smtClean="0"/>
              <a:t>     Показала певчий дар,</a:t>
            </a:r>
            <a:br>
              <a:rPr lang="ru-RU" sz="3200" b="1" smtClean="0"/>
            </a:br>
            <a:r>
              <a:rPr lang="ru-RU" sz="3200" b="1" smtClean="0"/>
              <a:t>   Прокричала громко: </a:t>
            </a:r>
            <a:br>
              <a:rPr lang="ru-RU" sz="3200" b="1" smtClean="0"/>
            </a:br>
            <a:r>
              <a:rPr lang="ru-RU" sz="3200" b="1" smtClean="0"/>
              <a:t>КАР-Р-Р-Р!</a:t>
            </a:r>
            <a:endParaRPr lang="ru-RU" sz="32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4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9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02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55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</a:t>
            </a:r>
            <a:r>
              <a:rPr lang="ru-RU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ВУЙТЕ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7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FF0000"/>
                </a:solidFill>
              </a:rPr>
              <a:t>И</a:t>
            </a:r>
            <a:r>
              <a:rPr lang="ru-RU" b="1" i="1" smtClean="0">
                <a:solidFill>
                  <a:srgbClr val="000099"/>
                </a:solidFill>
              </a:rPr>
              <a:t>ЗВ</a:t>
            </a:r>
            <a:r>
              <a:rPr lang="ru-RU" b="1" i="1" smtClean="0">
                <a:solidFill>
                  <a:srgbClr val="FF0000"/>
                </a:solidFill>
              </a:rPr>
              <a:t>И</a:t>
            </a:r>
            <a:r>
              <a:rPr lang="ru-RU" b="1" i="1" smtClean="0">
                <a:solidFill>
                  <a:srgbClr val="000099"/>
                </a:solidFill>
              </a:rPr>
              <a:t>НИТЕ</a:t>
            </a:r>
            <a:endParaRPr lang="ru-RU" b="1" i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4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1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23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0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дев   чка</a:t>
            </a:r>
            <a:endParaRPr lang="ru-RU" sz="4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66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75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6000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60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6000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60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зин</a:t>
            </a:r>
            <a:endParaRPr lang="ru-RU" sz="60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16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меб</a:t>
            </a:r>
            <a:r>
              <a:rPr lang="ru-RU" sz="7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</a:t>
            </a:r>
            <a:r>
              <a:rPr lang="ru-RU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ль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62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07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6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333333"/>
                </a:solidFill>
                <a:latin typeface="Arial"/>
                <a:ea typeface="+mn-ea"/>
                <a:cs typeface="+mn-cs"/>
              </a:rPr>
              <a:t>м</a:t>
            </a:r>
            <a:r>
              <a:rPr lang="ru-RU" sz="6000" b="1" smtClean="0">
                <a:solidFill>
                  <a:srgbClr val="00B0F0"/>
                </a:solidFill>
                <a:latin typeface="Arial"/>
                <a:ea typeface="+mn-ea"/>
                <a:cs typeface="+mn-cs"/>
              </a:rPr>
              <a:t>Е</a:t>
            </a:r>
            <a:r>
              <a:rPr lang="ru-RU" sz="6000" b="1" smtClean="0">
                <a:solidFill>
                  <a:srgbClr val="333333"/>
                </a:solidFill>
                <a:latin typeface="Arial"/>
                <a:ea typeface="+mn-ea"/>
                <a:cs typeface="+mn-cs"/>
              </a:rPr>
              <a:t>тро́</a:t>
            </a:r>
            <a:r>
              <a:rPr lang="ru-RU" sz="6000" smtClean="0">
                <a:solidFill>
                  <a:srgbClr val="333333"/>
                </a:solidFill>
                <a:latin typeface="Arial"/>
                <a:ea typeface="+mn-ea"/>
                <a:cs typeface="+mn-cs"/>
              </a:rPr>
              <a:t> </a:t>
            </a:r>
            <a:endParaRPr lang="ru-RU" sz="6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90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0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Любопытный длинный </a:t>
            </a:r>
            <a:br>
              <a:rPr lang="ru-RU" sz="2800" b="1" smtClean="0"/>
            </a:br>
            <a:r>
              <a:rPr lang="ru-RU" sz="2800" b="1" smtClean="0">
                <a:solidFill>
                  <a:prstClr val="black"/>
                </a:solidFill>
              </a:rPr>
              <a:t>оранжевый </a:t>
            </a:r>
            <a:r>
              <a:rPr lang="ru-RU" sz="2800" b="1" smtClean="0"/>
              <a:t>хвост, </a:t>
            </a:r>
            <a:br>
              <a:rPr lang="ru-RU" sz="2800" b="1" smtClean="0"/>
            </a:br>
            <a:r>
              <a:rPr lang="ru-RU" sz="2800" b="1" smtClean="0"/>
              <a:t>По самую макушку </a:t>
            </a:r>
            <a:br>
              <a:rPr lang="ru-RU" sz="2800" b="1" smtClean="0"/>
            </a:br>
            <a:r>
              <a:rPr lang="ru-RU" sz="2800" b="1" smtClean="0"/>
              <a:t>в землю врос,</a:t>
            </a:r>
            <a:br>
              <a:rPr lang="ru-RU" sz="2800" b="1" smtClean="0"/>
            </a:br>
            <a:r>
              <a:rPr lang="ru-RU" sz="2800" b="1" smtClean="0"/>
              <a:t>Лишь торчат на грядке</a:t>
            </a:r>
            <a:br>
              <a:rPr lang="ru-RU" sz="2800" b="1" smtClean="0"/>
            </a:br>
            <a:r>
              <a:rPr lang="ru-RU" sz="2800" b="1" smtClean="0"/>
              <a:t>зелёные пятки.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17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37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u="sng" smtClean="0"/>
              <a:t>М</a:t>
            </a:r>
            <a:r>
              <a:rPr lang="ru-RU" sz="5400" b="1" smtClean="0">
                <a:solidFill>
                  <a:srgbClr val="C00000"/>
                </a:solidFill>
              </a:rPr>
              <a:t>о</a:t>
            </a:r>
            <a:r>
              <a:rPr lang="ru-RU" sz="5400" b="1" smtClean="0"/>
              <a:t>сква</a:t>
            </a:r>
            <a:endParaRPr lang="ru-RU" sz="5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58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/>
              <a:t>н</a:t>
            </a:r>
            <a:r>
              <a:rPr lang="ru-RU" sz="8800" b="1" smtClean="0">
                <a:solidFill>
                  <a:srgbClr val="C00000"/>
                </a:solidFill>
              </a:rPr>
              <a:t>а</a:t>
            </a:r>
            <a:r>
              <a:rPr lang="ru-RU" sz="6000" b="1" smtClean="0"/>
              <a:t>ро</a:t>
            </a:r>
            <a:r>
              <a:rPr lang="ru-RU" sz="6000" b="1" smtClean="0">
                <a:solidFill>
                  <a:srgbClr val="002060"/>
                </a:solidFill>
              </a:rPr>
              <a:t>д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9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д   журный</a:t>
            </a:r>
            <a:endParaRPr lang="ru-RU" sz="4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8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За___ц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2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493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Экран (4:3)</PresentationFormat>
  <Paragraphs>29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Презентация PowerPoint</vt:lpstr>
      <vt:lpstr>Презентация PowerPoint</vt:lpstr>
      <vt:lpstr>весело</vt:lpstr>
      <vt:lpstr>      Высоко на ветке клёна Спеть готовилась …       Показала певчий дар,    Прокричала громко:  КАР-Р-Р-Р!</vt:lpstr>
      <vt:lpstr>дев   чка</vt:lpstr>
      <vt:lpstr>Презентация PowerPoint</vt:lpstr>
      <vt:lpstr>д   журный</vt:lpstr>
      <vt:lpstr>За___ц</vt:lpstr>
      <vt:lpstr>Презентация PowerPoint</vt:lpstr>
      <vt:lpstr>Пишет он, когда диктуют,  Он и чертит, и рисует, А сегодня вечерком Он раскрасит мне альбом. </vt:lpstr>
      <vt:lpstr>Кто с рогами и хвостом,        Пахнет сеном, молоком? Кто мычит, наевшись травки   Возле дома у канавки? Кто под вечер нам парного Молочка даёт? …..</vt:lpstr>
      <vt:lpstr>Презентация PowerPoint</vt:lpstr>
      <vt:lpstr>м а ш и н а</vt:lpstr>
      <vt:lpstr>м а л ь ч и к</vt:lpstr>
      <vt:lpstr>Презентация PowerPoint</vt:lpstr>
      <vt:lpstr>м  дведь</vt:lpstr>
      <vt:lpstr>пальто</vt:lpstr>
      <vt:lpstr>На коробку я похож, Ручки ты в меня кладёшь. Школьник, ты меня узнал? Ну, конечно,  я -  … </vt:lpstr>
      <vt:lpstr>Петух,  петушок,   петушиный,   петушиться. </vt:lpstr>
      <vt:lpstr>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з ы к</vt:lpstr>
      <vt:lpstr>2 класс</vt:lpstr>
      <vt:lpstr>Презентация PowerPoint</vt:lpstr>
      <vt:lpstr>Презентация PowerPoint</vt:lpstr>
      <vt:lpstr>быстро</vt:lpstr>
      <vt:lpstr>В Д Р У Г</vt:lpstr>
      <vt:lpstr>ВЕТЕР</vt:lpstr>
      <vt:lpstr>гор    д</vt:lpstr>
      <vt:lpstr>дЕкабрь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ЗДРАВСТВУЙТЕ</vt:lpstr>
      <vt:lpstr>ИЗВИНИТЕ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мАгАзин</vt:lpstr>
      <vt:lpstr>Презентация PowerPoint</vt:lpstr>
      <vt:lpstr>мебель</vt:lpstr>
      <vt:lpstr>Презентация PowerPoint</vt:lpstr>
      <vt:lpstr>Презентация PowerPoint</vt:lpstr>
      <vt:lpstr>мЕтро́ </vt:lpstr>
      <vt:lpstr>Презентация PowerPoint</vt:lpstr>
      <vt:lpstr>Любопытный длинный  оранжевый хвост,  По самую макушку  в землю врос, Лишь торчат на грядке зелёные пятки.</vt:lpstr>
      <vt:lpstr>Презентация PowerPoint</vt:lpstr>
      <vt:lpstr>Москва</vt:lpstr>
      <vt:lpstr>народ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</cp:revision>
  <dcterms:created xsi:type="dcterms:W3CDTF">2019-02-10T09:49:24Z</dcterms:created>
  <dcterms:modified xsi:type="dcterms:W3CDTF">2019-02-10T09:49:24Z</dcterms:modified>
</cp:coreProperties>
</file>