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2" r:id="rId5"/>
    <p:sldId id="264" r:id="rId6"/>
    <p:sldId id="265" r:id="rId7"/>
    <p:sldId id="266" r:id="rId8"/>
    <p:sldId id="267" r:id="rId9"/>
    <p:sldId id="269" r:id="rId10"/>
    <p:sldId id="270" r:id="rId11"/>
    <p:sldId id="271" r:id="rId12"/>
    <p:sldId id="275" r:id="rId13"/>
    <p:sldId id="276" r:id="rId14"/>
    <p:sldId id="278" r:id="rId15"/>
    <p:sldId id="277" r:id="rId16"/>
    <p:sldId id="28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6187" autoAdjust="0"/>
  </p:normalViewPr>
  <p:slideViewPr>
    <p:cSldViewPr>
      <p:cViewPr varScale="1">
        <p:scale>
          <a:sx n="75" d="100"/>
          <a:sy n="75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C8F07-E8B9-44E2-B5B7-6370D66729AA}" type="datetimeFigureOut">
              <a:rPr lang="ru-RU" smtClean="0"/>
              <a:pPr/>
              <a:t>02.02.2019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0D944-C15F-4154-BC96-015C3DD04C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0243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90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9" y="1844677"/>
            <a:ext cx="130016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7C73-4D87-4015-9F97-DF90EF576344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02E57-B613-4463-A8D5-D7F79BAF8C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35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90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7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49" y="5661027"/>
            <a:ext cx="7308851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1" y="5661027"/>
            <a:ext cx="7308851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" y="4652964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4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07A7A-3AA4-4540-8DF2-8926D972803E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481E2-2B2A-43A6-A557-1D3847D58B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7614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8549" y="4221165"/>
            <a:ext cx="2965451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7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2" y="6092827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07E9D-A34A-4CDC-B415-410BCD6B5004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2F2AF-2062-46D8-8DEF-ADDF2CE73E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0643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398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1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2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3C5C8-73FF-4050-96EA-051BD71D4C27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2FF56-7241-4679-9C40-AC2074C4C5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56488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9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383090"/>
            <a:ext cx="2166939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49" y="5876927"/>
            <a:ext cx="7308851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1" y="5876927"/>
            <a:ext cx="7308851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DF9E1-E8DF-4AB7-9E7D-B48AE4D0B0EF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6FB6C-853C-415C-920B-F8736EABA3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3165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8BC43-5799-4D2C-9D70-836DF4672AA4}" type="datetimeFigureOut">
              <a:rPr lang="ru-RU"/>
              <a:pPr>
                <a:defRPr/>
              </a:pPr>
              <a:t>02.02.2019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B5F3D198-0863-4AC2-A711-8296055147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5" y="3429002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357298"/>
            <a:ext cx="89448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Проект-презентация</a:t>
            </a:r>
            <a:endParaRPr lang="ru-RU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15208" y="2967335"/>
            <a:ext cx="93592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«В деревне у бабушки Алены»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2879" y="4721662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 воспитатель: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Приманчук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Т.М.                                  </a:t>
            </a:r>
          </a:p>
          <a:p>
            <a:pPr algn="r"/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5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4714908" cy="3536180"/>
          </a:xfrm>
          <a:prstGeom prst="rect">
            <a:avLst/>
          </a:prstGeom>
        </p:spPr>
      </p:pic>
      <p:pic>
        <p:nvPicPr>
          <p:cNvPr id="8" name="Рисунок 7" descr="DSC05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1" y="3643314"/>
            <a:ext cx="3929059" cy="29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778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5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61" y="142852"/>
            <a:ext cx="4405313" cy="3429000"/>
          </a:xfrm>
          <a:prstGeom prst="rect">
            <a:avLst/>
          </a:prstGeom>
        </p:spPr>
      </p:pic>
      <p:pic>
        <p:nvPicPr>
          <p:cNvPr id="7" name="Рисунок 6" descr="DSC05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3" y="214292"/>
            <a:ext cx="4000495" cy="3000371"/>
          </a:xfrm>
          <a:prstGeom prst="rect">
            <a:avLst/>
          </a:prstGeom>
        </p:spPr>
      </p:pic>
      <p:pic>
        <p:nvPicPr>
          <p:cNvPr id="8" name="Рисунок 7" descr="DSC05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1" y="3643314"/>
            <a:ext cx="3540475" cy="3034692"/>
          </a:xfrm>
          <a:prstGeom prst="rect">
            <a:avLst/>
          </a:prstGeom>
        </p:spPr>
      </p:pic>
      <p:pic>
        <p:nvPicPr>
          <p:cNvPr id="9" name="Рисунок 8" descr="DSC057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30" y="3464720"/>
            <a:ext cx="4143372" cy="310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626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069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572002" cy="3429000"/>
          </a:xfrm>
          <a:prstGeom prst="rect">
            <a:avLst/>
          </a:prstGeom>
        </p:spPr>
      </p:pic>
      <p:pic>
        <p:nvPicPr>
          <p:cNvPr id="8" name="Рисунок 7" descr="DSC06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67" y="3428976"/>
            <a:ext cx="4572033" cy="3429024"/>
          </a:xfrm>
          <a:prstGeom prst="rect">
            <a:avLst/>
          </a:prstGeom>
        </p:spPr>
      </p:pic>
      <p:pic>
        <p:nvPicPr>
          <p:cNvPr id="9" name="Рисунок 8" descr="DSC068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0" y="0"/>
            <a:ext cx="4476750" cy="3357562"/>
          </a:xfrm>
          <a:prstGeom prst="rect">
            <a:avLst/>
          </a:prstGeom>
        </p:spPr>
      </p:pic>
      <p:pic>
        <p:nvPicPr>
          <p:cNvPr id="10" name="Рисунок 9" descr="IMG_20170630_1044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0"/>
            <a:ext cx="4476749" cy="33575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170629_102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28958" cy="3905277"/>
          </a:xfrm>
          <a:prstGeom prst="rect">
            <a:avLst/>
          </a:prstGeom>
        </p:spPr>
      </p:pic>
      <p:pic>
        <p:nvPicPr>
          <p:cNvPr id="4" name="Рисунок 3" descr="IMG_20170830_172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0"/>
            <a:ext cx="2893253" cy="3857672"/>
          </a:xfrm>
          <a:prstGeom prst="rect">
            <a:avLst/>
          </a:prstGeom>
        </p:spPr>
      </p:pic>
      <p:pic>
        <p:nvPicPr>
          <p:cNvPr id="5" name="Рисунок 4" descr="IMG_20170830_172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0778" y="0"/>
            <a:ext cx="2893222" cy="3857628"/>
          </a:xfrm>
          <a:prstGeom prst="rect">
            <a:avLst/>
          </a:prstGeom>
        </p:spPr>
      </p:pic>
      <p:pic>
        <p:nvPicPr>
          <p:cNvPr id="6" name="Рисунок 5" descr="DSC068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4000505"/>
            <a:ext cx="3809993" cy="28574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20170831_1009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0"/>
            <a:ext cx="3619493" cy="2714620"/>
          </a:xfrm>
          <a:prstGeom prst="rect">
            <a:avLst/>
          </a:prstGeom>
        </p:spPr>
      </p:pic>
      <p:pic>
        <p:nvPicPr>
          <p:cNvPr id="4" name="Рисунок 3" descr="IMG_20170830_172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32504" cy="3643338"/>
          </a:xfrm>
          <a:prstGeom prst="rect">
            <a:avLst/>
          </a:prstGeom>
        </p:spPr>
      </p:pic>
      <p:pic>
        <p:nvPicPr>
          <p:cNvPr id="7" name="Рисунок 6" descr="IMG_20170712_100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8671" y="0"/>
            <a:ext cx="2625329" cy="3500438"/>
          </a:xfrm>
          <a:prstGeom prst="rect">
            <a:avLst/>
          </a:prstGeom>
        </p:spPr>
      </p:pic>
      <p:pic>
        <p:nvPicPr>
          <p:cNvPr id="9" name="Рисунок 8" descr="IMG_20170630_1014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2952722"/>
            <a:ext cx="2928958" cy="39052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069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73250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0" y="162738"/>
            <a:ext cx="8652960" cy="669526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907"/>
              </a:spcAft>
              <a:buSzPct val="45000"/>
            </a:pP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«</a:t>
            </a: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От того, как прошло детство, </a:t>
            </a:r>
            <a:b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</a:b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         </a:t>
            </a: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кто вёл ребёнка за руку в детстве,</a:t>
            </a:r>
            <a:b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</a:b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 </a:t>
            </a: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что вошло в его разум и сердце</a:t>
            </a:r>
            <a:b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</a:b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      </a:t>
            </a: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из окружающего мира - от этого</a:t>
            </a:r>
            <a:b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</a:b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                     в решающей степени зависит,                         </a:t>
            </a: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                  </a:t>
            </a: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каким человеком станет                                сегодняшний  малыш</a:t>
            </a: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»</a:t>
            </a:r>
            <a:b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</a:br>
            <a:r>
              <a:rPr lang="en-US" sz="2900" b="1" i="1" dirty="0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sz="2900" b="1" i="1" smtClean="0">
                <a:solidFill>
                  <a:srgbClr val="280099"/>
                </a:solidFill>
                <a:latin typeface="+mn-lt"/>
                <a:ea typeface="Microsoft YaHei" pitchFamily="34" charset="-122"/>
              </a:rPr>
              <a:t>В.А. Сухомлинский.</a:t>
            </a:r>
          </a:p>
        </p:txBody>
      </p:sp>
    </p:spTree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47664" y="476673"/>
            <a:ext cx="5760640" cy="4571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Недаром дети любят сказку.</a:t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Ведь сказка тем и хороша, 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 ней счастливую развязку</a:t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предчувствует душа.</a:t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любые испытанья</a:t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Согласны храбрые сердца</a:t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нетерпеливом ожиданье</a:t>
            </a:r>
            <a:b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Благополучного конца.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(Валентин Дмитриевич Берестов)</a:t>
            </a:r>
            <a:endParaRPr lang="ru-RU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88642"/>
            <a:ext cx="8229600" cy="589411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Цель: Формировать заинтересованного, бережного отношения к природе, уточнения и закрепления названий домашних животных. Сделать родителей активными участниками проектной деятельности.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b="1" dirty="0"/>
              <a:t>З</a:t>
            </a:r>
            <a:r>
              <a:rPr lang="ru-RU" sz="2000" b="1" dirty="0" smtClean="0"/>
              <a:t>адачи</a:t>
            </a:r>
            <a:r>
              <a:rPr lang="ru-RU" sz="2000" b="1" dirty="0"/>
              <a:t>: </a:t>
            </a:r>
          </a:p>
          <a:p>
            <a:pPr marL="0" indent="0">
              <a:buNone/>
            </a:pPr>
            <a:r>
              <a:rPr lang="ru-RU" sz="2000" dirty="0"/>
              <a:t>1. </a:t>
            </a:r>
            <a:r>
              <a:rPr lang="ru-RU" sz="2000" dirty="0" smtClean="0"/>
              <a:t>Формировать знания детей о домашних животных  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2. Наполнить развивающую предметную-пространственную среду участка тематическим оформлением.</a:t>
            </a:r>
          </a:p>
          <a:p>
            <a:pPr marL="0" indent="0">
              <a:buNone/>
            </a:pPr>
            <a:r>
              <a:rPr lang="ru-RU" sz="2000" dirty="0"/>
              <a:t>3. </a:t>
            </a:r>
            <a:r>
              <a:rPr lang="ru-RU" sz="2000" dirty="0" smtClean="0"/>
              <a:t>Воспитывать эмоциональный настрой. 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4. Воспитывать </a:t>
            </a:r>
            <a:r>
              <a:rPr lang="ru-RU" sz="2000" dirty="0" smtClean="0"/>
              <a:t>любознательность, стремление                             наблюдать и экспериментировать.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5. Укрепить детско-родительское отношение в процессе работы над оформлением участка, вовлечь родителей в творческую жизнь группы в детском саду.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как было</a:t>
            </a:r>
            <a:endParaRPr lang="ru-RU" dirty="0"/>
          </a:p>
        </p:txBody>
      </p:sp>
      <p:pic>
        <p:nvPicPr>
          <p:cNvPr id="5" name="Рисунок 4" descr="DSC05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19" y="1785928"/>
            <a:ext cx="6357983" cy="476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008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Мечты сбываются</a:t>
            </a:r>
            <a:endParaRPr lang="ru-RU" dirty="0"/>
          </a:p>
        </p:txBody>
      </p:sp>
      <p:pic>
        <p:nvPicPr>
          <p:cNvPr id="6" name="Рисунок 5" descr="DSC05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2" y="1357298"/>
            <a:ext cx="3286148" cy="2464611"/>
          </a:xfrm>
          <a:prstGeom prst="rect">
            <a:avLst/>
          </a:prstGeom>
        </p:spPr>
      </p:pic>
      <p:pic>
        <p:nvPicPr>
          <p:cNvPr id="7" name="Рисунок 6" descr="DSC05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5" y="1142986"/>
            <a:ext cx="4214811" cy="3161107"/>
          </a:xfrm>
          <a:prstGeom prst="rect">
            <a:avLst/>
          </a:prstGeom>
        </p:spPr>
      </p:pic>
      <p:pic>
        <p:nvPicPr>
          <p:cNvPr id="8" name="Рисунок 7" descr="DSC056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4000504"/>
            <a:ext cx="4071934" cy="305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376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5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142852"/>
            <a:ext cx="4095747" cy="3071810"/>
          </a:xfrm>
          <a:prstGeom prst="rect">
            <a:avLst/>
          </a:prstGeom>
        </p:spPr>
      </p:pic>
      <p:pic>
        <p:nvPicPr>
          <p:cNvPr id="7" name="Рисунок 6" descr="DSC05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3" y="285729"/>
            <a:ext cx="4071935" cy="3053950"/>
          </a:xfrm>
          <a:prstGeom prst="rect">
            <a:avLst/>
          </a:prstGeom>
        </p:spPr>
      </p:pic>
      <p:pic>
        <p:nvPicPr>
          <p:cNvPr id="8" name="Рисунок 7" descr="DSC05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472" y="3643316"/>
            <a:ext cx="4000528" cy="30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1562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5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61" y="571480"/>
            <a:ext cx="4000529" cy="3000396"/>
          </a:xfrm>
          <a:prstGeom prst="rect">
            <a:avLst/>
          </a:prstGeom>
        </p:spPr>
      </p:pic>
      <p:pic>
        <p:nvPicPr>
          <p:cNvPr id="6" name="Рисунок 5" descr="DSC05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142852"/>
            <a:ext cx="4286315" cy="3214734"/>
          </a:xfrm>
          <a:prstGeom prst="rect">
            <a:avLst/>
          </a:prstGeom>
        </p:spPr>
      </p:pic>
      <p:pic>
        <p:nvPicPr>
          <p:cNvPr id="7" name="Рисунок 6" descr="DSC056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89" y="3500440"/>
            <a:ext cx="4214811" cy="31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0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5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3" y="214290"/>
            <a:ext cx="3952903" cy="2964676"/>
          </a:xfrm>
          <a:prstGeom prst="rect">
            <a:avLst/>
          </a:prstGeom>
        </p:spPr>
      </p:pic>
      <p:pic>
        <p:nvPicPr>
          <p:cNvPr id="5" name="Рисунок 4" descr="DSC05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8" y="285728"/>
            <a:ext cx="4143372" cy="3107529"/>
          </a:xfrm>
          <a:prstGeom prst="rect">
            <a:avLst/>
          </a:prstGeom>
        </p:spPr>
      </p:pic>
      <p:pic>
        <p:nvPicPr>
          <p:cNvPr id="6" name="Рисунок 5" descr="DSC056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221" y="3500440"/>
            <a:ext cx="4095779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3059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5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" y="2"/>
            <a:ext cx="4286247" cy="3214685"/>
          </a:xfrm>
          <a:prstGeom prst="rect">
            <a:avLst/>
          </a:prstGeom>
        </p:spPr>
      </p:pic>
      <p:pic>
        <p:nvPicPr>
          <p:cNvPr id="6" name="Рисунок 5" descr="DSC056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3"/>
            <a:ext cx="4572000" cy="3428999"/>
          </a:xfrm>
          <a:prstGeom prst="rect">
            <a:avLst/>
          </a:prstGeom>
        </p:spPr>
      </p:pic>
      <p:pic>
        <p:nvPicPr>
          <p:cNvPr id="7" name="Рисунок 6" descr="DSC05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"/>
            <a:ext cx="4286312" cy="32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35294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321</TotalTime>
  <Words>116</Words>
  <Application>Microsoft Office PowerPoint</Application>
  <PresentationFormat>Экран (4:3)</PresentationFormat>
  <Paragraphs>21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Вот как было</vt:lpstr>
      <vt:lpstr>Мечты сбываются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«От того, как прошло детство,           кто вёл ребёнка за руку в детстве,  что вошло в его разум и сердце       из окружающего мира - от этого                      в решающей степени зависит,                                           каким человеком станет                                сегодняшний  малыш»                                                                                                                                                                                                                                      В.А. Сухомлинский.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Ольга</cp:lastModifiedBy>
  <cp:revision>39</cp:revision>
  <dcterms:created xsi:type="dcterms:W3CDTF">2016-05-22T11:23:16Z</dcterms:created>
  <dcterms:modified xsi:type="dcterms:W3CDTF">2019-02-02T07:23:31Z</dcterms:modified>
</cp:coreProperties>
</file>