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DC91-E9BF-46D1-83A0-67134E7565FB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5061-AAC8-4E9C-BB9A-96FFC77C7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80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DC91-E9BF-46D1-83A0-67134E7565FB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5061-AAC8-4E9C-BB9A-96FFC77C7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3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DC91-E9BF-46D1-83A0-67134E7565FB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5061-AAC8-4E9C-BB9A-96FFC77C7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DC91-E9BF-46D1-83A0-67134E7565FB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5061-AAC8-4E9C-BB9A-96FFC77C7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6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DC91-E9BF-46D1-83A0-67134E7565FB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5061-AAC8-4E9C-BB9A-96FFC77C7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4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DC91-E9BF-46D1-83A0-67134E7565FB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5061-AAC8-4E9C-BB9A-96FFC77C7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6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DC91-E9BF-46D1-83A0-67134E7565FB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5061-AAC8-4E9C-BB9A-96FFC77C7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4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DC91-E9BF-46D1-83A0-67134E7565FB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5061-AAC8-4E9C-BB9A-96FFC77C7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0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DC91-E9BF-46D1-83A0-67134E7565FB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5061-AAC8-4E9C-BB9A-96FFC77C7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5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DC91-E9BF-46D1-83A0-67134E7565FB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5061-AAC8-4E9C-BB9A-96FFC77C7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6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DC91-E9BF-46D1-83A0-67134E7565FB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5061-AAC8-4E9C-BB9A-96FFC77C7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0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EDC91-E9BF-46D1-83A0-67134E7565FB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E5061-AAC8-4E9C-BB9A-96FFC77C7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01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ru.wikipedia.org/wiki/%D0%9D%D0%B0%D1%80%D0%BE%D0%B4%D0%BD%D0%BE%D0%B5_%D0%BE%D0%BF%D0%BE%D0%BB%D1%87%D0%B5%D0%BD%D0%B8%D0%B5&amp;sa=D&amp;ust=1454522520880000&amp;usg=AFQjCNFxHW1i4Ln3l1ZnBQeBjix9P4plNA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s://www.google.com/url?q=https://ru.wikipedia.org/wiki/%D0%92%D0%B5%D1%87%D0%BD%D1%8B%D0%B9_%D0%BE%D0%B3%D0%BE%D0%BD%D1%8C&amp;sa=D&amp;ust=1454522520884000&amp;usg=AFQjCNHqb-Vj-HOl7RSLxTzVlWivi_KyUg" TargetMode="External"/><Relationship Id="rId4" Type="http://schemas.openxmlformats.org/officeDocument/2006/relationships/hyperlink" Target="https://www.google.com/url?q=https://ru.wikipedia.org/wiki/%D0%9F%D0%B0%D1%80%D1%82%D0%B8%D0%B7%D0%B0%D0%BD&amp;sa=D&amp;ust=1454522520882000&amp;usg=AFQjCNElRtEvRIMNmGvliqkMx9Pqzephh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ru.wikipedia.org/wiki/%D0%9E%D1%80%D0%B4%D0%B5%D0%BD_%D0%9E%D1%82%D0%B5%D1%87%D0%B5%D1%81%D1%82%D0%B2%D0%B5%D0%BD%D0%BD%D0%BE%D0%B9_%D0%B2%D0%BE%D0%B9%D0%BD%D1%8B&amp;sa=D&amp;ust=1454522520887000&amp;usg=AFQjCNHpxLVRAWjrt70uQADFCypgnZ7SU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ru.wikipedia.org/wiki/%D0%92%D0%B5%D0%BB%D0%B8%D0%BA%D0%B0%D1%8F_%D0%9E%D1%82%D0%B5%D1%87%D0%B5%D1%81%D1%82%D0%B2%D0%B5%D0%BD%D0%BD%D0%B0%D1%8F_%D0%B2%D0%BE%D0%B9%D0%BD%D0%B0&amp;sa=D&amp;ust=1454522520889000&amp;usg=AFQjCNF19KOy9xJFbaQWAns5H8I1VLN5-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s://ru.wikipedia.org/wiki/1942&amp;sa=D&amp;ust=1454522520862000&amp;usg=AFQjCNF7EwzOeKYOVILDyL_VRvN94h7v_g" TargetMode="External"/><Relationship Id="rId3" Type="http://schemas.openxmlformats.org/officeDocument/2006/relationships/hyperlink" Target="https://www.google.com/url?q=https://ru.wikipedia.org/wiki/2009_%D0%B3%D0%BE%D0%B4&amp;sa=D&amp;ust=1454522520867000&amp;usg=AFQjCNFELU2MkDKklOqWJh3JGy_235C6iw" TargetMode="External"/><Relationship Id="rId7" Type="http://schemas.openxmlformats.org/officeDocument/2006/relationships/hyperlink" Target="https://www.google.com/url?q=https://ru.wikipedia.org/wiki/%D0%92%D0%BE%D1%80%D0%BE%D0%BD%D0%B5%D0%B6&amp;sa=D&amp;ust=1454522520860000&amp;usg=AFQjCNH27JAgnUgEWu3AAGuKe1HdpiEcRA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q=https://ru.wikipedia.org/wiki/%D0%9A%D1%80%D0%B0%D1%81%D0%BD%D0%B0%D1%8F_%D0%90%D1%80%D0%BC%D0%B8%D1%8F&amp;sa=D&amp;ust=1454522520858000&amp;usg=AFQjCNFMSdg6lgDOPoWKA3GGshWQLu64tw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www.google.com/url?q=https://ru.wikipedia.org/wiki/%D0%9E%D1%80%D0%B4%D0%B5%D0%BD_%D0%9E%D1%82%D0%B5%D1%87%D0%B5%D1%81%D1%82%D0%B2%D0%B5%D0%BD%D0%BD%D0%BE%D0%B9_%D0%B2%D0%BE%D0%B9%D0%BD%D1%8B&amp;sa=D&amp;ust=1454522520869000&amp;usg=AFQjCNHGTDaZCAEj31jea1KZq7rQlJxzgg" TargetMode="External"/><Relationship Id="rId9" Type="http://schemas.openxmlformats.org/officeDocument/2006/relationships/hyperlink" Target="https://www.google.com/url?q=https://ru.wikipedia.org/wiki/1943_%D0%B3%D0%BE%D0%B4&amp;sa=D&amp;ust=1454522520863000&amp;usg=AFQjCNH5cvMCr2n4BGI467oBpuVOMBD7c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hotos.wikimapia.org/p/00/00/29/55/83_b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19050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fs00.infourok.ru/images/doc/148/171317/img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6444481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7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raegrafia.ru/wp-content/uploads/2016/04/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11910" cy="486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sm-vrn.ru/load_images/35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428257" cy="25829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644008" y="188640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smtClean="0"/>
              <a:t>Чижевский </a:t>
            </a:r>
            <a:r>
              <a:rPr lang="ru-RU" dirty="0"/>
              <a:t>плацдарм». Мы видим памятник </a:t>
            </a:r>
            <a:r>
              <a:rPr lang="ru-RU" dirty="0" smtClean="0"/>
              <a:t>(Три </a:t>
            </a:r>
            <a:r>
              <a:rPr lang="ru-RU" dirty="0"/>
              <a:t>солдата дают залп из </a:t>
            </a:r>
            <a:r>
              <a:rPr lang="ru-RU" dirty="0" smtClean="0"/>
              <a:t>оружия).</a:t>
            </a:r>
            <a:endParaRPr lang="ru-RU" dirty="0"/>
          </a:p>
          <a:p>
            <a:r>
              <a:rPr lang="ru-RU" dirty="0"/>
              <a:t>В 1943году в этих местах при освобождении Воронежа от немецко-фашистских захватчиков шли очень тяжелые бои. И не смотря на то, что погибло очень много наших солдат, </a:t>
            </a:r>
            <a:r>
              <a:rPr lang="ru-RU" dirty="0" smtClean="0"/>
              <a:t>Чижевский </a:t>
            </a:r>
            <a:r>
              <a:rPr lang="ru-RU" dirty="0"/>
              <a:t>плацдарм был освобожден.</a:t>
            </a:r>
          </a:p>
          <a:p>
            <a:r>
              <a:rPr lang="ru-RU" b="1" i="1" dirty="0"/>
              <a:t>                   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7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ytimg.com/vi/omJZsuwOSO8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4968551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3645024"/>
            <a:ext cx="48245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Он изображает двенадцать фигур, представляющих солдат всех родов войск Советской Армии, </a:t>
            </a:r>
            <a:r>
              <a:rPr lang="ru-RU" u="sng" dirty="0">
                <a:hlinkClick r:id="rId3"/>
              </a:rPr>
              <a:t>народных ополченцев</a:t>
            </a:r>
            <a:r>
              <a:rPr lang="ru-RU" dirty="0"/>
              <a:t> и </a:t>
            </a:r>
            <a:r>
              <a:rPr lang="ru-RU" u="sng" dirty="0">
                <a:hlinkClick r:id="rId4"/>
              </a:rPr>
              <a:t>партизан</a:t>
            </a:r>
            <a:r>
              <a:rPr lang="ru-RU" dirty="0"/>
              <a:t> (офицер, девушка-санинструктор, автоматчик, летчик, морской пехотинец, танкист.) и тех на чьи плечи легли все тяготы войны в тылу: женщина с младенцем, рабочий со знаменем, рабочая, колхозница, девушка-комсомолка. Перед памятником горит </a:t>
            </a:r>
            <a:r>
              <a:rPr lang="ru-RU" u="sng" dirty="0">
                <a:hlinkClick r:id="rId5"/>
              </a:rPr>
              <a:t>Вечный огонь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1628800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площадь Победы</a:t>
            </a:r>
          </a:p>
        </p:txBody>
      </p:sp>
      <p:pic>
        <p:nvPicPr>
          <p:cNvPr id="8" name="Рисунок 7" descr="http://1252ovg.clan.su/_fr/5/543096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4283968" cy="3294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6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00.infourok.ru/images/doc/238/155745/1/hello_html_2ba747b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5300"/>
            <a:ext cx="6264696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844824"/>
            <a:ext cx="280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южном конце </a:t>
            </a:r>
            <a:r>
              <a:rPr lang="ru-RU" dirty="0" smtClean="0"/>
              <a:t>площади Победы - </a:t>
            </a:r>
            <a:r>
              <a:rPr lang="ru-RU" dirty="0"/>
              <a:t>установлена стела высотой в 40 метров, на вершине которой находится </a:t>
            </a:r>
            <a:r>
              <a:rPr lang="ru-RU" u="sng" dirty="0">
                <a:hlinkClick r:id="rId3"/>
              </a:rPr>
              <a:t>орден Отечественной войны</a:t>
            </a:r>
            <a:r>
              <a:rPr lang="ru-RU" dirty="0"/>
              <a:t> I степени. Этим орденом был награжден Воронеж за героизм его защитников.</a:t>
            </a:r>
          </a:p>
        </p:txBody>
      </p:sp>
    </p:spTree>
    <p:extLst>
      <p:ext uri="{BB962C8B-B14F-4D97-AF65-F5344CB8AC3E}">
        <p14:creationId xmlns:p14="http://schemas.microsoft.com/office/powerpoint/2010/main" val="15447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ronezh.er.ru/media/userdata/news/2012/05/09/0c47fb8c7477a8315b7782e9814cbd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715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4725144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Ныне площадь Победы — достопримечательность Воронежа, куда на 9 Мая собираются ветераны </a:t>
            </a:r>
            <a:r>
              <a:rPr lang="ru-RU" u="sng" dirty="0">
                <a:hlinkClick r:id="rId3"/>
              </a:rPr>
              <a:t>Великой Отечественной войны</a:t>
            </a:r>
            <a:r>
              <a:rPr lang="ru-RU" dirty="0"/>
              <a:t> и все люди, чтобы поклониться тем -  кто защитил и отстоял наш </a:t>
            </a:r>
            <a:r>
              <a:rPr lang="ru-RU" b="1" dirty="0">
                <a:solidFill>
                  <a:srgbClr val="FF0000"/>
                </a:solidFill>
              </a:rPr>
              <a:t>МИР.</a:t>
            </a:r>
          </a:p>
        </p:txBody>
      </p:sp>
    </p:spTree>
    <p:extLst>
      <p:ext uri="{BB962C8B-B14F-4D97-AF65-F5344CB8AC3E}">
        <p14:creationId xmlns:p14="http://schemas.microsoft.com/office/powerpoint/2010/main" val="10665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6534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Памятники Героям Великой Отечественной Войны, в честь которых названы улицы  нашего города Воронежа</a:t>
            </a:r>
            <a:r>
              <a:rPr lang="ru-RU" dirty="0"/>
              <a:t>:  Генерал- Александр Ильич </a:t>
            </a:r>
            <a:r>
              <a:rPr lang="ru-RU" dirty="0" err="1"/>
              <a:t>Лизюков</a:t>
            </a:r>
            <a:endParaRPr lang="ru-RU" dirty="0"/>
          </a:p>
        </p:txBody>
      </p:sp>
      <p:pic>
        <p:nvPicPr>
          <p:cNvPr id="5" name="Рисунок 4" descr="http://vestivrn.ru/images/news/proslavlennogo-generala-lizyukova-s-pochestyami-horonyat-v-voronezhe_2009-5-7_12-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5940425" cy="4752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7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190695"/>
            <a:ext cx="87129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Генерал армии, командующий Воронежским фронтом – Николай Фёдорович Ватутин, Герой Советского Союза.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59" descr="Описание: http://maps.interesniy.kiev.ua/s/i/streets/grushevskogo-mihaila/pamyatnik-vatutinu-n_f/22243_129353360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80201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45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Этот памятник находится в нашем районе, куда перед 9 мая  люди приходят, и чтят  память наших земляков и всех воинов, кто сражался за наше счастливое детство.</a:t>
            </a:r>
          </a:p>
        </p:txBody>
      </p:sp>
      <p:pic>
        <p:nvPicPr>
          <p:cNvPr id="5" name="Рисунок 4" descr="http://static.panoramio.com/photos/large/256347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3428"/>
            <a:ext cx="4716289" cy="29889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4797152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много еще знаменитых земляков, в честь которых названы улицы, памятники в городе Воронеж,  да и по всей России.</a:t>
            </a:r>
          </a:p>
        </p:txBody>
      </p:sp>
    </p:spTree>
    <p:extLst>
      <p:ext uri="{BB962C8B-B14F-4D97-AF65-F5344CB8AC3E}">
        <p14:creationId xmlns:p14="http://schemas.microsoft.com/office/powerpoint/2010/main" val="26377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3.netangels.ru/inova-media/cache/d6/fc/7f/2b/8c/95/d6fc7f2b8c9508805b39e77093211da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34481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glaza.com/wp-content/uploads/2015/04/W7rBfYGSHi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76863" cy="5334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5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00.infourok.ru/images/doc/231/67991/1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429000"/>
            <a:ext cx="5544617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kladraz.ru/upload/blogs/5831_57cc8e754bb5338cad6844d6d38bd16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68863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3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107504" y="188641"/>
            <a:ext cx="20882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Давайте рассмотрим герб города Воронежа. Желтый цвет – это символ урожая, плодородия и изобилия. Орел – символизирует власть, мощь, бесстрашие. Красный цвет – мужества, силы. Серебряный кувшин – символ реки Воронеж. Гора созвучна с крутым правобережьем города Воронежа</a:t>
            </a:r>
          </a:p>
        </p:txBody>
      </p:sp>
      <p:pic>
        <p:nvPicPr>
          <p:cNvPr id="6" name="Рисунок 5" descr="http://bezformata.ru/content/Images/000/022/366/image223660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2641"/>
            <a:ext cx="6075040" cy="520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9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ppt4web.ru/images/23/4460/640/img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328592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romzezlrv.narod.ru/vrn/foto1/vrn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5449549" cy="3243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1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5/58/%D0%9F%D0%B0%D0%BC%D1%8F%D1%82%D0%BD%D0%B8%D0%BA_%D0%9F%D0%B5%D1%82%D1%80%D1%8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400599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flipH="1">
            <a:off x="6156176" y="188640"/>
            <a:ext cx="17641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Памятник Петру Первому в Петровском сквере .   Российский царь Петр 1 – основатель первого российского военного флота, строительство которого Петр начал на берегах реки Дона .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96752"/>
            <a:ext cx="675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7" name="Рисунок 6" descr="http://present5.com/docs/documents_4325_file_images/documents_4325_file_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01009"/>
            <a:ext cx="5400599" cy="3274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60.radikal.ru/i168/1007/a4/0259bf791e7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4968552" cy="331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indoftravel.info/uploads/media/objects/photos/19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19055"/>
            <a:ext cx="5760640" cy="32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96136" y="1052737"/>
            <a:ext cx="1872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Воронежском водохранилище стоит памятник кораблям, которые создавал Петр-1.  </a:t>
            </a:r>
          </a:p>
        </p:txBody>
      </p:sp>
    </p:spTree>
    <p:extLst>
      <p:ext uri="{BB962C8B-B14F-4D97-AF65-F5344CB8AC3E}">
        <p14:creationId xmlns:p14="http://schemas.microsoft.com/office/powerpoint/2010/main" val="1479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332656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76 ЛЕТ - 25 января в </a:t>
            </a:r>
            <a:r>
              <a:rPr lang="ru-RU" sz="1600" b="1" dirty="0">
                <a:solidFill>
                  <a:srgbClr val="FF0000"/>
                </a:solidFill>
              </a:rPr>
              <a:t>Воронеже отмечают День освобождения города от немецко-фашистских захватчиков во время </a:t>
            </a:r>
            <a:r>
              <a:rPr lang="ru-RU" sz="1600" b="1" dirty="0" smtClean="0">
                <a:solidFill>
                  <a:srgbClr val="FF0000"/>
                </a:solidFill>
              </a:rPr>
              <a:t>Великой  Отечественной войны.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boi-na-devickom-vyez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8023"/>
            <a:ext cx="4752528" cy="233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25 Ð¯Ð½Ð²Ð°ÑÑ - ÐÐµÐ½Ñ Ð¾ÑÐ²Ð¾Ð±Ð¾Ð¶Ð´ÐµÐ½Ð¸Ñ ÐÐ¾ÑÐ¾Ð½ÐµÐ¶Ð°!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5076329" cy="30529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508104" y="2577585"/>
            <a:ext cx="2299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25 </a:t>
            </a:r>
            <a:r>
              <a:rPr lang="ru-RU" b="1" dirty="0" smtClean="0">
                <a:solidFill>
                  <a:srgbClr val="FF0000"/>
                </a:solidFill>
              </a:rPr>
              <a:t>января 1943год.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otvet.imgsmail.ru/download/83583f27b7b5b0790437a6f4beda83ae_i-1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245"/>
            <a:ext cx="4762500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530495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В </a:t>
            </a:r>
            <a:r>
              <a:rPr lang="ru-RU" u="sng" dirty="0">
                <a:hlinkClick r:id="rId3"/>
              </a:rPr>
              <a:t>2009 году</a:t>
            </a:r>
            <a:r>
              <a:rPr lang="ru-RU" dirty="0"/>
              <a:t> на северной и южной гранях пирамиды объёмными буквами было размещено предложение «Воронеж — город воинской славы», а в верхней части — изображение </a:t>
            </a:r>
            <a:r>
              <a:rPr lang="ru-RU" u="sng" dirty="0">
                <a:hlinkClick r:id="rId4"/>
              </a:rPr>
              <a:t>ордена Отечественной войны</a:t>
            </a:r>
            <a:r>
              <a:rPr lang="ru-RU" dirty="0"/>
              <a:t> I степени.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Памятник Славы и Пирамида – это один мемориал, т.е. памятник.</a:t>
            </a:r>
          </a:p>
        </p:txBody>
      </p:sp>
      <p:pic>
        <p:nvPicPr>
          <p:cNvPr id="6" name="Рисунок 5" descr="http://static.panoramio.com/photos/original/316516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19" y="3645024"/>
            <a:ext cx="4909442" cy="30196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3717032"/>
            <a:ext cx="280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Памятник Славы мемориальный комплекс на братской могиле воинов </a:t>
            </a:r>
            <a:r>
              <a:rPr lang="ru-RU" u="sng" dirty="0">
                <a:hlinkClick r:id="rId6"/>
              </a:rPr>
              <a:t>Советской Армии</a:t>
            </a:r>
            <a:r>
              <a:rPr lang="ru-RU" dirty="0"/>
              <a:t>, погибших в боях за </a:t>
            </a:r>
            <a:r>
              <a:rPr lang="ru-RU" u="sng" dirty="0">
                <a:hlinkClick r:id="rId7"/>
              </a:rPr>
              <a:t>Воронеж</a:t>
            </a:r>
            <a:r>
              <a:rPr lang="ru-RU" dirty="0"/>
              <a:t> во время Великой Отечественной</a:t>
            </a:r>
          </a:p>
          <a:p>
            <a:r>
              <a:rPr lang="ru-RU" dirty="0"/>
              <a:t>войны в </a:t>
            </a:r>
            <a:r>
              <a:rPr lang="ru-RU" u="sng" dirty="0">
                <a:hlinkClick r:id="rId8"/>
              </a:rPr>
              <a:t>1942</a:t>
            </a:r>
            <a:r>
              <a:rPr lang="ru-RU" dirty="0"/>
              <a:t>—</a:t>
            </a:r>
            <a:r>
              <a:rPr lang="ru-RU" u="sng" dirty="0">
                <a:hlinkClick r:id="rId9"/>
              </a:rPr>
              <a:t>1943 годах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835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266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2019-02-04T19:09:41Z</dcterms:created>
  <dcterms:modified xsi:type="dcterms:W3CDTF">2019-02-04T19:58:25Z</dcterms:modified>
</cp:coreProperties>
</file>