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60"/>
  </p:normalViewPr>
  <p:slideViewPr>
    <p:cSldViewPr>
      <p:cViewPr varScale="1">
        <p:scale>
          <a:sx n="103" d="100"/>
          <a:sy n="103" d="100"/>
        </p:scale>
        <p:origin x="-2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9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14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10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5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1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33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6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3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1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0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4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896F6-9FB4-45A8-A01D-36AE35CD1296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F978-FBED-4234-9B93-9BA9655F0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6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212976"/>
            <a:ext cx="8204448" cy="1470025"/>
          </a:xfrm>
        </p:spPr>
        <p:txBody>
          <a:bodyPr>
            <a:noAutofit/>
          </a:bodyPr>
          <a:lstStyle/>
          <a:p>
            <a:pPr algn="just"/>
            <a:r>
              <a:rPr lang="ru-RU" sz="5400" b="1" dirty="0" smtClean="0">
                <a:solidFill>
                  <a:schemeClr val="bg1"/>
                </a:solidFill>
                <a:latin typeface="Open Sans"/>
              </a:rPr>
              <a:t>«Памятники </a:t>
            </a:r>
            <a:r>
              <a:rPr lang="ru-RU" sz="5400" b="1" dirty="0" err="1" smtClean="0">
                <a:solidFill>
                  <a:schemeClr val="bg1"/>
                </a:solidFill>
                <a:latin typeface="Open Sans"/>
              </a:rPr>
              <a:t>Брянщины</a:t>
            </a:r>
            <a:r>
              <a:rPr lang="ru-RU" sz="5400" b="1" dirty="0" smtClean="0">
                <a:solidFill>
                  <a:schemeClr val="bg1"/>
                </a:solidFill>
                <a:latin typeface="Open Sans"/>
              </a:rPr>
              <a:t>.</a:t>
            </a:r>
            <a:br>
              <a:rPr lang="ru-RU" sz="5400" b="1" dirty="0" smtClean="0">
                <a:solidFill>
                  <a:schemeClr val="bg1"/>
                </a:solidFill>
                <a:latin typeface="Open Sans"/>
              </a:rPr>
            </a:br>
            <a:r>
              <a:rPr lang="ru-RU" sz="5400" b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5400" b="1" dirty="0">
                <a:solidFill>
                  <a:schemeClr val="bg1"/>
                </a:solidFill>
                <a:latin typeface="Open Sans"/>
              </a:rPr>
              <a:t>Война. Победа. Память."</a:t>
            </a:r>
            <a:br>
              <a:rPr lang="ru-RU" sz="5400" b="1" dirty="0">
                <a:solidFill>
                  <a:schemeClr val="bg1"/>
                </a:solidFill>
                <a:latin typeface="Open Sans"/>
              </a:rPr>
            </a:b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22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	Монумент боевой славы советским воинам и партизанам, погибшим в боях с немецко-фашистскими захватчиками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(</a:t>
            </a:r>
            <a:r>
              <a:rPr lang="ru-RU" sz="2200" dirty="0" smtClean="0"/>
              <a:t>в 1941 – 1945 </a:t>
            </a:r>
            <a:r>
              <a:rPr lang="ru-RU" sz="2200" dirty="0" err="1" smtClean="0"/>
              <a:t>г.г</a:t>
            </a:r>
            <a:r>
              <a:rPr lang="ru-RU" sz="2200" dirty="0" smtClean="0"/>
              <a:t>.)                     (г. Брянск, пл. Партизан).</a:t>
            </a:r>
            <a:endParaRPr lang="ru-RU" sz="2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55" y="1600200"/>
            <a:ext cx="60268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2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Мемориальный </a:t>
            </a:r>
            <a:r>
              <a:rPr lang="ru-RU" sz="2000" dirty="0" smtClean="0"/>
              <a:t>комплекс «Курган Бессмертия» советским воинам и партизанам, погибшим в боях с немецко-фашистскими захватчиками в годы Великой Отечественной войны (г. Брянск, парк им. 1000-летия </a:t>
            </a:r>
            <a:r>
              <a:rPr lang="ru-RU" sz="2000" dirty="0" smtClean="0"/>
              <a:t>Брянска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9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</a:t>
            </a:r>
            <a:r>
              <a:rPr lang="ru-RU" sz="2700" dirty="0" smtClean="0"/>
              <a:t>	Памятник Героям Советского Союза И. </a:t>
            </a:r>
            <a:r>
              <a:rPr lang="ru-RU" sz="2700" dirty="0" err="1" smtClean="0"/>
              <a:t>Кустову</a:t>
            </a:r>
            <a:r>
              <a:rPr lang="ru-RU" sz="2700" dirty="0" smtClean="0"/>
              <a:t>, В. Сафроновой, </a:t>
            </a:r>
            <a:br>
              <a:rPr lang="ru-RU" sz="2700" dirty="0" smtClean="0"/>
            </a:br>
            <a:r>
              <a:rPr lang="ru-RU" sz="2700" dirty="0" smtClean="0"/>
              <a:t>В. Рябку, погибшим в боях с немецко-фашистскими захватчиками в годы Великой Отечественной войны (г. Брянск, проспект Московский, </a:t>
            </a:r>
            <a:br>
              <a:rPr lang="ru-RU" sz="2700" dirty="0" smtClean="0"/>
            </a:br>
            <a:r>
              <a:rPr lang="ru-RU" sz="2000" dirty="0" smtClean="0"/>
              <a:t>у лицея № 27).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48" y="1600200"/>
            <a:ext cx="45005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Памятный </a:t>
            </a:r>
            <a:r>
              <a:rPr lang="ru-RU" sz="2400" dirty="0" smtClean="0"/>
              <a:t>знак (танк Т-34) воинам-танкистам 11 армии Брянского фронта, погибшим в боях за Родину в годы Великой Отечественной войны (берег р. Десна).</a:t>
            </a:r>
            <a:endParaRPr lang="ru-RU" sz="2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20056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30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Мемориальный </a:t>
            </a:r>
            <a:r>
              <a:rPr lang="ru-RU" sz="2700" dirty="0" smtClean="0"/>
              <a:t>комплекс «Партизанская поляна» брянским партизанам, погибшим в боях с немецко-фашистскими оккупантами в 1941 – 1943 </a:t>
            </a:r>
            <a:r>
              <a:rPr lang="ru-RU" sz="2700" dirty="0" err="1" smtClean="0"/>
              <a:t>г.г</a:t>
            </a:r>
            <a:r>
              <a:rPr lang="ru-RU" sz="2700" dirty="0" smtClean="0"/>
              <a:t>. (ж-д. ст. </a:t>
            </a:r>
            <a:r>
              <a:rPr lang="ru-RU" sz="2700" dirty="0" err="1" smtClean="0"/>
              <a:t>Белобережская</a:t>
            </a:r>
            <a:r>
              <a:rPr lang="ru-RU" sz="2700" dirty="0" smtClean="0"/>
              <a:t>)</a:t>
            </a:r>
            <a:endParaRPr lang="ru-RU" sz="27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56" y="1600200"/>
            <a:ext cx="50752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93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>	Памятник погибшим участникам </a:t>
            </a:r>
            <a:r>
              <a:rPr lang="ru-RU" sz="2200" dirty="0" err="1" smtClean="0"/>
              <a:t>Сещинского</a:t>
            </a:r>
            <a:r>
              <a:rPr lang="ru-RU" sz="2200" dirty="0" smtClean="0"/>
              <a:t> интернационального подполья, действовавшим на оккупированной территории в годы Великой Отечественной войны (п. Сеща Дубровского района).</a:t>
            </a:r>
            <a:endParaRPr lang="ru-RU" sz="2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086769"/>
            <a:ext cx="47625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Памятник </a:t>
            </a:r>
            <a:r>
              <a:rPr lang="ru-RU" sz="2700" dirty="0" smtClean="0"/>
              <a:t>243 мирным жителям, замученным, заживо сожженным и расстрелянным в 1941-1943 </a:t>
            </a:r>
            <a:r>
              <a:rPr lang="ru-RU" sz="2700" dirty="0" err="1" smtClean="0"/>
              <a:t>г.г</a:t>
            </a:r>
            <a:r>
              <a:rPr lang="ru-RU" sz="2700" dirty="0" smtClean="0"/>
              <a:t>. немецко-фашистскими захватчиками за связь с партизанами (д. </a:t>
            </a:r>
            <a:r>
              <a:rPr lang="ru-RU" sz="2700" dirty="0" err="1" smtClean="0"/>
              <a:t>Матреновка</a:t>
            </a:r>
            <a:r>
              <a:rPr lang="ru-RU" sz="2700" dirty="0" smtClean="0"/>
              <a:t>, Жуковский район). </a:t>
            </a:r>
            <a:endParaRPr lang="ru-RU" sz="27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4" y="1600200"/>
            <a:ext cx="75432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02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Мемориальный комплекс «</a:t>
            </a:r>
            <a:r>
              <a:rPr lang="ru-RU" sz="2400" dirty="0" err="1" smtClean="0"/>
              <a:t>Хацунь</a:t>
            </a:r>
            <a:r>
              <a:rPr lang="ru-RU" sz="2400" dirty="0" smtClean="0"/>
              <a:t>» - памятник мирным жителям, уничтоженным немецкими оккупантами в годы Великой Отечественной войны (</a:t>
            </a:r>
            <a:r>
              <a:rPr lang="ru-RU" sz="2400" dirty="0" err="1" smtClean="0"/>
              <a:t>Карачевский</a:t>
            </a:r>
            <a:r>
              <a:rPr lang="ru-RU" sz="2400" dirty="0" smtClean="0"/>
              <a:t> район) </a:t>
            </a:r>
            <a:endParaRPr lang="ru-RU" sz="2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8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598863" y="3068638"/>
            <a:ext cx="5545137" cy="1470025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chemeClr val="bg2"/>
                </a:solidFill>
              </a:rPr>
              <a:t>Памятник командиру партизанского отряда А.И. Виноградову, погибшему в 1942 году (ул. Почтовая).</a:t>
            </a:r>
            <a:br>
              <a:rPr lang="ru-RU" b="1" dirty="0">
                <a:solidFill>
                  <a:schemeClr val="bg2"/>
                </a:solidFill>
              </a:rPr>
            </a:b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http://s40.radikal.ru/i090/1206/ce/81373dc43f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7" y="188640"/>
            <a:ext cx="388843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8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400" dirty="0"/>
              <a:t>Памятник (бюст) дважды Герою Советского Союза П.М. </a:t>
            </a:r>
            <a:r>
              <a:rPr lang="ru-RU" sz="2400" dirty="0" err="1"/>
              <a:t>Камозину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(ул. Комсомольская, сквер им. </a:t>
            </a:r>
            <a:r>
              <a:rPr lang="ru-RU" sz="2400" dirty="0" err="1"/>
              <a:t>Камозина</a:t>
            </a:r>
            <a:r>
              <a:rPr lang="ru-RU" sz="2400" dirty="0"/>
              <a:t>).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00" y="1600200"/>
            <a:ext cx="570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56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2200" dirty="0" smtClean="0"/>
              <a:t>Памятник воинской славы (85-миллимитровое зенитное орудие) воинам 11 армии Брянского фронта, освободившим 17 сентября 1943 года города Брянск и </a:t>
            </a:r>
            <a:r>
              <a:rPr lang="ru-RU" sz="2200" dirty="0" err="1" smtClean="0"/>
              <a:t>Бежицу</a:t>
            </a:r>
            <a:r>
              <a:rPr lang="ru-RU" sz="2200" dirty="0" smtClean="0"/>
              <a:t> от немецко-фашистских захватчиков 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86" y="1600200"/>
            <a:ext cx="63522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2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2200" dirty="0" smtClean="0"/>
              <a:t>Мемориальный комплекс на месте стоянки партизанского отряда им. А.И. Виноградова (в районе озера Круглого, </a:t>
            </a:r>
            <a:r>
              <a:rPr lang="ru-RU" sz="2200" dirty="0" err="1" smtClean="0"/>
              <a:t>Дятьковский</a:t>
            </a:r>
            <a:r>
              <a:rPr lang="ru-RU" sz="2200" dirty="0" smtClean="0"/>
              <a:t> район).</a:t>
            </a:r>
            <a:endParaRPr lang="ru-RU" sz="2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634331"/>
            <a:ext cx="68199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2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	Памятный знак воинам Брянского фронта (ст. Брянск I).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962944"/>
            <a:ext cx="61531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1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	Символический памятник учителям, погибшим в боях с немецко-фашистскими захватчиками в годы войны (г. Брянск, ул. </a:t>
            </a:r>
            <a:r>
              <a:rPr lang="ru-RU" sz="2400" dirty="0" err="1" smtClean="0"/>
              <a:t>Бежицкая</a:t>
            </a:r>
            <a:r>
              <a:rPr lang="ru-RU" sz="2400" dirty="0" smtClean="0"/>
              <a:t>, 14).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1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2000" dirty="0" smtClean="0"/>
              <a:t>Памятник воинской славы – 122-миллиметровое орудие – в честь воинов 11-й армии, участвовавшей в освобождении города Брянска от немецко-фашистских захватчиков (г. Брянск, ул. Калинина).</a:t>
            </a:r>
            <a:endParaRPr lang="ru-RU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84" y="1600200"/>
            <a:ext cx="67856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0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	Монумент боевой славы летчикам – защитникам Родины, погибшим в годы Великой Отечественной войны в боях с немецко-фашистскими захватчиками (г. Брянск, ул. </a:t>
            </a:r>
            <a:r>
              <a:rPr lang="ru-RU" sz="2400" dirty="0" err="1" smtClean="0"/>
              <a:t>Крахмалева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66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176</Words>
  <Application>Microsoft Office PowerPoint</Application>
  <PresentationFormat>Экран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«Памятники Брянщины.  Война. Победа. Память." </vt:lpstr>
      <vt:lpstr>Памятник командиру партизанского отряда А.И. Виноградову, погибшему в 1942 году (ул. Почтовая). </vt:lpstr>
      <vt:lpstr>Памятник (бюст) дважды Герою Советского Союза П.М. Камозину  (ул. Комсомольская, сквер им. Камозина). </vt:lpstr>
      <vt:lpstr> Памятник воинской славы (85-миллимитровое зенитное орудие) воинам 11 армии Брянского фронта, освободившим 17 сентября 1943 года города Брянск и Бежицу от немецко-фашистских захватчиков   </vt:lpstr>
      <vt:lpstr> Мемориальный комплекс на месте стоянки партизанского отряда им. А.И. Виноградова (в районе озера Круглого, Дятьковский район).</vt:lpstr>
      <vt:lpstr>1. Памятный знак воинам Брянского фронта (ст. Брянск I).</vt:lpstr>
      <vt:lpstr> Символический памятник учителям, погибшим в боях с немецко-фашистскими захватчиками в годы войны (г. Брянск, ул. Бежицкая, 14).</vt:lpstr>
      <vt:lpstr> Памятник воинской славы – 122-миллиметровое орудие – в честь воинов 11-й армии, участвовавшей в освобождении города Брянска от немецко-фашистских захватчиков (г. Брянск, ул. Калинина).</vt:lpstr>
      <vt:lpstr> Монумент боевой славы летчикам – защитникам Родины, погибшим в годы Великой Отечественной войны в боях с немецко-фашистскими захватчиками (г. Брянск, ул. Крахмалева).</vt:lpstr>
      <vt:lpstr> Монумент боевой славы советским воинам и партизанам, погибшим в боях с немецко-фашистскими захватчиками  (в 1941 – 1945 г.г.)                     (г. Брянск, пл. Партизан).</vt:lpstr>
      <vt:lpstr>Мемориальный комплекс «Курган Бессмертия» советским воинам и партизанам, погибшим в боях с немецко-фашистскими захватчиками в годы Великой Отечественной войны (г. Брянск, парк им. 1000-летия Брянска)</vt:lpstr>
      <vt:lpstr>1. Памятник Героям Советского Союза И. Кустову, В. Сафроновой,  В. Рябку, погибшим в боях с немецко-фашистскими захватчиками в годы Великой Отечественной войны (г. Брянск, проспект Московский,  у лицея № 27). </vt:lpstr>
      <vt:lpstr>Памятный знак (танк Т-34) воинам-танкистам 11 армии Брянского фронта, погибшим в боях за Родину в годы Великой Отечественной войны (берег р. Десна).</vt:lpstr>
      <vt:lpstr>Мемориальный комплекс «Партизанская поляна» брянским партизанам, погибшим в боях с немецко-фашистскими оккупантами в 1941 – 1943 г.г. (ж-д. ст. Белобережская)</vt:lpstr>
      <vt:lpstr> Памятник погибшим участникам Сещинского интернационального подполья, действовавшим на оккупированной территории в годы Великой Отечественной войны (п. Сеща Дубровского района).</vt:lpstr>
      <vt:lpstr>Памятник 243 мирным жителям, замученным, заживо сожженным и расстрелянным в 1941-1943 г.г. немецко-фашистскими захватчиками за связь с партизанами (д. Матреновка, Жуковский район). </vt:lpstr>
      <vt:lpstr>Мемориальный комплекс «Хацунь» - памятник мирным жителям, уничтоженным немецкими оккупантами в годы Великой Отечественной войны (Карачевский район)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Памятник командиру партизанского отряда А.И. Виноградову, погибшему в 1942 году (ул. Почтовая).</dc:title>
  <dc:creator>БАМБУЧА</dc:creator>
  <cp:lastModifiedBy>БАМБУЧА</cp:lastModifiedBy>
  <cp:revision>5</cp:revision>
  <dcterms:created xsi:type="dcterms:W3CDTF">2018-10-16T19:18:07Z</dcterms:created>
  <dcterms:modified xsi:type="dcterms:W3CDTF">2019-02-04T17:15:30Z</dcterms:modified>
</cp:coreProperties>
</file>