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3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65" r:id="rId12"/>
    <p:sldId id="266" r:id="rId13"/>
    <p:sldId id="267" r:id="rId14"/>
    <p:sldId id="270" r:id="rId15"/>
    <p:sldId id="271" r:id="rId16"/>
    <p:sldId id="268" r:id="rId17"/>
    <p:sldId id="273" r:id="rId18"/>
    <p:sldId id="274" r:id="rId19"/>
    <p:sldId id="275" r:id="rId20"/>
    <p:sldId id="276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08897-B20B-4F81-858B-78D59A4A0C3B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19ACC-F1F4-4DF1-A218-795C960327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9ACC-F1F4-4DF1-A218-795C9603271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12BB18-AE32-497A-BF3D-107B1315CE69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8D9B33-02EE-4B5C-A406-92609837564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advClick="0" advTm="8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Users\&#1087;&#1082;\Searches\Desktop\&#1085;&#1072;&#1089;&#1090;&#1103;%20&#1091;&#1095;&#1077;&#1073;&#1072;\&#1085;&#1072;&#1089;&#1090;&#1103;%20&#1088;&#1072;&#1073;&#1086;&#1090;&#1072;\&#1092;&#1083;&#1077;&#1096;&#1082;&#1072;\2%20&#1084;&#1083;%20&#1079;&#1080;&#1084;&#1072;\detskie-pesni-pro-zimu-russkaya-zima.mp3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G:\&#1053;&#1086;&#1074;&#1072;&#1103;%20&#1087;&#1072;&#1087;&#1082;&#1072;%20(3)\Zima_v_Prostokvashino_-_Kaby_ne_bylo_zimy_minus.mp3" TargetMode="External"/><Relationship Id="rId1" Type="http://schemas.openxmlformats.org/officeDocument/2006/relationships/audio" Target="file:///C:\Users\123\Desktop\Zima_v_Prostokvashino_-_Kaby_ne_bylo_zimy_minus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babytoday.ru/articles/stikhi-pro-zimu-dlya-detey-doshkolnogo-vozras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5580112" cy="11099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Зимние денёчки</a:t>
            </a:r>
            <a:br>
              <a:rPr lang="ru-RU" dirty="0" smtClean="0"/>
            </a:br>
            <a:r>
              <a:rPr lang="ru-RU" dirty="0" smtClean="0"/>
              <a:t>2 младшая группа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6019056"/>
            <a:ext cx="6400800" cy="838944"/>
          </a:xfrm>
        </p:spPr>
        <p:txBody>
          <a:bodyPr/>
          <a:lstStyle/>
          <a:p>
            <a:r>
              <a:rPr lang="ru-RU" dirty="0" smtClean="0"/>
              <a:t>Воспитатель</a:t>
            </a:r>
            <a:r>
              <a:rPr lang="ru-RU" dirty="0" smtClean="0"/>
              <a:t>: Смирнова А.Н.</a:t>
            </a:r>
            <a:endParaRPr lang="ru-RU" dirty="0"/>
          </a:p>
        </p:txBody>
      </p:sp>
      <p:pic>
        <p:nvPicPr>
          <p:cNvPr id="1026" name="Picture 2" descr="G:\улица\P1080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348880"/>
            <a:ext cx="4704523" cy="3528392"/>
          </a:xfrm>
          <a:prstGeom prst="rect">
            <a:avLst/>
          </a:prstGeom>
          <a:noFill/>
        </p:spPr>
      </p:pic>
      <p:pic>
        <p:nvPicPr>
          <p:cNvPr id="5" name="Zima_v_Prostokvashino_-_Kaby_ne_bylo_zimy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6" name="Zima_v_Prostokvashino_-_Kaby_ne_bylo_zimy_minu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7" name="detskie-pesni-pro-zimu-russkaya-zim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8" name="detskie-pesni-pro-zimu-russkaya-zim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9" name="detskie-pesni-pro-zimu-russkaya-zim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0" name="detskie-pesni-pro-zimu-russkaya-zim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1" name="detskie-pesni-pro-zimu-russkaya-zim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улица\P1080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716016" cy="3537012"/>
          </a:xfrm>
          <a:prstGeom prst="rect">
            <a:avLst/>
          </a:prstGeom>
          <a:noFill/>
        </p:spPr>
      </p:pic>
      <p:pic>
        <p:nvPicPr>
          <p:cNvPr id="2051" name="Picture 3" descr="G:\улица\P108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2969568"/>
            <a:ext cx="5184576" cy="3888432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884368" y="764704"/>
            <a:ext cx="1080120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827584" y="5085184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4932040" y="1484784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2771800" y="4005064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2952328" cy="34563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Мы снежную бабу слепили на славу.</a:t>
            </a:r>
            <a:br>
              <a:rPr lang="ru-RU" dirty="0" smtClean="0"/>
            </a:br>
            <a:r>
              <a:rPr lang="ru-RU" dirty="0" smtClean="0"/>
              <a:t>На славу, на славу, себе на забаву.</a:t>
            </a:r>
            <a:br>
              <a:rPr lang="ru-RU" dirty="0" smtClean="0"/>
            </a:br>
            <a:r>
              <a:rPr lang="ru-RU" dirty="0" smtClean="0"/>
              <a:t>Платок, а не шляпу надели мы ей...</a:t>
            </a:r>
            <a:br>
              <a:rPr lang="ru-RU" dirty="0" smtClean="0"/>
            </a:br>
            <a:r>
              <a:rPr lang="ru-RU" dirty="0" smtClean="0"/>
              <a:t>Со снежною бабой игра веселей.</a:t>
            </a:r>
            <a:endParaRPr lang="ru-RU" dirty="0"/>
          </a:p>
        </p:txBody>
      </p:sp>
      <p:pic>
        <p:nvPicPr>
          <p:cNvPr id="3076" name="Picture 4" descr="G:\улица\P108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96752"/>
            <a:ext cx="5976664" cy="4482498"/>
          </a:xfrm>
          <a:prstGeom prst="rect">
            <a:avLst/>
          </a:prstGeom>
          <a:noFill/>
        </p:spPr>
      </p:pic>
      <p:pic>
        <p:nvPicPr>
          <p:cNvPr id="4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971600" y="4653136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3456384" cy="36724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Хоровод-хоровод</a:t>
            </a:r>
          </a:p>
          <a:p>
            <a:pPr>
              <a:buNone/>
            </a:pPr>
            <a:r>
              <a:rPr lang="ru-RU" dirty="0" smtClean="0"/>
              <a:t>Льются песни звонко</a:t>
            </a:r>
          </a:p>
          <a:p>
            <a:pPr>
              <a:buNone/>
            </a:pPr>
            <a:r>
              <a:rPr lang="ru-RU" dirty="0" err="1" smtClean="0"/>
              <a:t>Потому-что</a:t>
            </a:r>
            <a:r>
              <a:rPr lang="ru-RU" dirty="0" smtClean="0"/>
              <a:t> зима</a:t>
            </a:r>
          </a:p>
          <a:p>
            <a:pPr>
              <a:buNone/>
            </a:pPr>
            <a:r>
              <a:rPr lang="ru-RU" dirty="0" smtClean="0"/>
              <a:t>Нам всем радость принесла.</a:t>
            </a:r>
            <a:endParaRPr lang="ru-RU" dirty="0"/>
          </a:p>
        </p:txBody>
      </p:sp>
      <p:pic>
        <p:nvPicPr>
          <p:cNvPr id="4" name="Picture 2" descr="G:\улица\P108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5832647" cy="4698522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7740352" y="692696"/>
            <a:ext cx="1080120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899592" y="3573016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5528" y="404664"/>
            <a:ext cx="4248472" cy="322171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solidFill>
                  <a:schemeClr val="tx2"/>
                </a:solidFill>
              </a:rPr>
              <a:t>Ежик мчался по дорожке,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А за ним бежал </a:t>
            </a:r>
            <a:r>
              <a:rPr lang="ru-RU" sz="2400" dirty="0" err="1" smtClean="0">
                <a:solidFill>
                  <a:schemeClr val="tx2"/>
                </a:solidFill>
              </a:rPr>
              <a:t>Кирюшка</a:t>
            </a:r>
            <a:r>
              <a:rPr lang="ru-RU" sz="2400" dirty="0" smtClean="0">
                <a:solidFill>
                  <a:schemeClr val="tx2"/>
                </a:solidFill>
              </a:rPr>
              <a:t>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Протянул </a:t>
            </a:r>
            <a:r>
              <a:rPr lang="ru-RU" sz="2400" dirty="0" err="1" smtClean="0">
                <a:solidFill>
                  <a:schemeClr val="tx2"/>
                </a:solidFill>
              </a:rPr>
              <a:t>Кирюшка</a:t>
            </a:r>
            <a:r>
              <a:rPr lang="ru-RU" sz="2400" dirty="0" smtClean="0">
                <a:solidFill>
                  <a:schemeClr val="tx2"/>
                </a:solidFill>
              </a:rPr>
              <a:t> ручку,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Ежик выставил колючку: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«Осторожнее малыш!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Я ведь ежик, А не мышь!</a:t>
            </a:r>
            <a:br>
              <a:rPr lang="ru-RU" sz="2400" dirty="0" smtClean="0">
                <a:solidFill>
                  <a:schemeClr val="tx2"/>
                </a:solidFill>
              </a:rPr>
            </a:b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099" name="Picture 3" descr="G:\улица\P108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184576" cy="3888432"/>
          </a:xfrm>
          <a:prstGeom prst="rect">
            <a:avLst/>
          </a:prstGeom>
          <a:noFill/>
        </p:spPr>
      </p:pic>
      <p:pic>
        <p:nvPicPr>
          <p:cNvPr id="1026" name="Picture 2" descr="G:\улица\P1080242.JPG"/>
          <p:cNvPicPr>
            <a:picLocks noChangeAspect="1" noChangeArrowheads="1"/>
          </p:cNvPicPr>
          <p:nvPr/>
        </p:nvPicPr>
        <p:blipFill>
          <a:blip r:embed="rId3" cstate="print"/>
          <a:srcRect l="18126"/>
          <a:stretch>
            <a:fillRect/>
          </a:stretch>
        </p:blipFill>
        <p:spPr bwMode="auto">
          <a:xfrm>
            <a:off x="4850474" y="2924944"/>
            <a:ext cx="4293525" cy="3933056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55576" y="5566919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3635896" y="4581128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улица\P108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764022" cy="35730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4048" y="134076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Игра «</a:t>
            </a:r>
            <a:r>
              <a:rPr lang="ru-RU" sz="2400" dirty="0" err="1" smtClean="0">
                <a:solidFill>
                  <a:schemeClr val="tx2"/>
                </a:solidFill>
              </a:rPr>
              <a:t>Кольцеброс</a:t>
            </a:r>
            <a:r>
              <a:rPr lang="ru-RU" sz="2400" dirty="0" smtClean="0">
                <a:solidFill>
                  <a:schemeClr val="tx2"/>
                </a:solidFill>
              </a:rPr>
              <a:t>»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G:\улица\P108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405" y="2843554"/>
            <a:ext cx="5352595" cy="4014446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395536" y="4869160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812360" y="1268760"/>
            <a:ext cx="1080120" cy="1291081"/>
          </a:xfrm>
          <a:prstGeom prst="rect">
            <a:avLst/>
          </a:prstGeom>
          <a:noFill/>
        </p:spPr>
      </p:pic>
      <p:pic>
        <p:nvPicPr>
          <p:cNvPr id="9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2627784" y="3717032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268760"/>
            <a:ext cx="3719264" cy="1730456"/>
          </a:xfrm>
        </p:spPr>
        <p:txBody>
          <a:bodyPr>
            <a:noAutofit/>
          </a:bodyPr>
          <a:lstStyle/>
          <a:p>
            <a:r>
              <a:rPr lang="ru-RU" sz="2400" dirty="0" smtClean="0"/>
              <a:t>Я всем известен и знаком,</a:t>
            </a:r>
            <a:br>
              <a:rPr lang="ru-RU" sz="2400" dirty="0" smtClean="0"/>
            </a:br>
            <a:r>
              <a:rPr lang="ru-RU" sz="2400" dirty="0" smtClean="0"/>
              <a:t>Я то рычу то лаю,</a:t>
            </a:r>
            <a:br>
              <a:rPr lang="ru-RU" sz="2400" dirty="0" smtClean="0"/>
            </a:br>
            <a:r>
              <a:rPr lang="ru-RU" sz="2400" dirty="0" smtClean="0"/>
              <a:t>Я охраняю двор и дом,</a:t>
            </a:r>
            <a:br>
              <a:rPr lang="ru-RU" sz="2400" dirty="0" smtClean="0"/>
            </a:br>
            <a:r>
              <a:rPr lang="ru-RU" sz="2400" dirty="0" smtClean="0"/>
              <a:t>И с детворой играю.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0" name="Picture 2" descr="G:\улица\P1080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57" y="3140968"/>
            <a:ext cx="4956043" cy="3717032"/>
          </a:xfrm>
          <a:prstGeom prst="rect">
            <a:avLst/>
          </a:prstGeom>
          <a:noFill/>
        </p:spPr>
      </p:pic>
      <p:pic>
        <p:nvPicPr>
          <p:cNvPr id="7171" name="Picture 3" descr="G:\улица\P108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427984" cy="5903979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956376" y="1556792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улица\P108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2068"/>
            <a:ext cx="4716016" cy="353701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1196752"/>
            <a:ext cx="4474840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Игра «Кто самый меткий»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147" name="Picture 3" descr="G:\улица\P108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04964"/>
            <a:ext cx="5004048" cy="3753036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8063880" y="1700808"/>
            <a:ext cx="1080120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1403648" y="5373216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179512" y="4293096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4114800" cy="192556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sz="2400" dirty="0" smtClean="0">
                <a:solidFill>
                  <a:schemeClr val="tx2"/>
                </a:solidFill>
              </a:rPr>
              <a:t>Легковой автомобиль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По дороге мчится.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А за ним густой снежок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Тучею клубится.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7" name="Picture 3" descr="G:\P1080450.JPG"/>
          <p:cNvPicPr>
            <a:picLocks noChangeAspect="1" noChangeArrowheads="1"/>
          </p:cNvPicPr>
          <p:nvPr/>
        </p:nvPicPr>
        <p:blipFill>
          <a:blip r:embed="rId2" cstate="print"/>
          <a:srcRect r="32297"/>
          <a:stretch>
            <a:fillRect/>
          </a:stretch>
        </p:blipFill>
        <p:spPr bwMode="auto">
          <a:xfrm rot="16200000">
            <a:off x="5183379" y="2586074"/>
            <a:ext cx="3615833" cy="4005539"/>
          </a:xfrm>
          <a:prstGeom prst="rect">
            <a:avLst/>
          </a:prstGeom>
          <a:noFill/>
        </p:spPr>
      </p:pic>
      <p:pic>
        <p:nvPicPr>
          <p:cNvPr id="1028" name="Picture 4" descr="G:\P1080447.JPG"/>
          <p:cNvPicPr>
            <a:picLocks noChangeAspect="1" noChangeArrowheads="1"/>
          </p:cNvPicPr>
          <p:nvPr/>
        </p:nvPicPr>
        <p:blipFill>
          <a:blip r:embed="rId3" cstate="print"/>
          <a:srcRect t="31372"/>
          <a:stretch>
            <a:fillRect/>
          </a:stretch>
        </p:blipFill>
        <p:spPr bwMode="auto">
          <a:xfrm>
            <a:off x="17880" y="3501008"/>
            <a:ext cx="5036424" cy="2952328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4211960" y="1988840"/>
            <a:ext cx="720080" cy="8607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3466728" cy="72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«Наблюдение за елью»</a:t>
            </a:r>
            <a:endParaRPr lang="ru-RU" sz="2400" dirty="0"/>
          </a:p>
        </p:txBody>
      </p:sp>
      <p:pic>
        <p:nvPicPr>
          <p:cNvPr id="2050" name="Picture 2" descr="G:\P108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30" t="34381"/>
          <a:stretch>
            <a:fillRect/>
          </a:stretch>
        </p:blipFill>
        <p:spPr bwMode="auto">
          <a:xfrm rot="5400000">
            <a:off x="3301892" y="2106820"/>
            <a:ext cx="5780575" cy="33843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77281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«Вот она какая 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  Елочка большая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  Шишки на макушке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  Как новогодние     игрушки»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2987824" y="5229200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467544" y="4005064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3059832" y="3284984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Экскурсия по территории детского сада.</a:t>
            </a:r>
            <a:endParaRPr lang="ru-RU" sz="2400" dirty="0"/>
          </a:p>
        </p:txBody>
      </p:sp>
      <p:pic>
        <p:nvPicPr>
          <p:cNvPr id="3074" name="Picture 2" descr="G:\P108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38" t="16418" r="49564"/>
          <a:stretch>
            <a:fillRect/>
          </a:stretch>
        </p:blipFill>
        <p:spPr bwMode="auto">
          <a:xfrm>
            <a:off x="2555776" y="1916832"/>
            <a:ext cx="2880320" cy="4480498"/>
          </a:xfrm>
          <a:prstGeom prst="rect">
            <a:avLst/>
          </a:prstGeom>
          <a:noFill/>
        </p:spPr>
      </p:pic>
      <p:pic>
        <p:nvPicPr>
          <p:cNvPr id="4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7596336" y="5301208"/>
            <a:ext cx="1080120" cy="1291081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7596336" y="836712"/>
            <a:ext cx="1080120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7812360" y="3068960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3970784" cy="2141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Ах, зима, зима, зима,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Русская красавица,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Всех свела ты нас с ума,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Зимушка нам нравится! </a:t>
            </a:r>
            <a:br>
              <a:rPr lang="ru-RU" sz="2400" dirty="0" smtClean="0">
                <a:solidFill>
                  <a:schemeClr val="tx2"/>
                </a:solidFill>
              </a:rPr>
            </a:b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098" name="Picture 2" descr="G:\улица\P1080246.JPG"/>
          <p:cNvPicPr>
            <a:picLocks noChangeAspect="1" noChangeArrowheads="1"/>
          </p:cNvPicPr>
          <p:nvPr/>
        </p:nvPicPr>
        <p:blipFill>
          <a:blip r:embed="rId2" cstate="print"/>
          <a:srcRect t="27139" r="8850" b="2065"/>
          <a:stretch>
            <a:fillRect/>
          </a:stretch>
        </p:blipFill>
        <p:spPr bwMode="auto">
          <a:xfrm>
            <a:off x="971600" y="2276872"/>
            <a:ext cx="7416824" cy="4320480"/>
          </a:xfrm>
          <a:prstGeom prst="rect">
            <a:avLst/>
          </a:prstGeom>
          <a:noFill/>
        </p:spPr>
      </p:pic>
      <p:pic>
        <p:nvPicPr>
          <p:cNvPr id="3074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92696"/>
            <a:ext cx="1944216" cy="1291081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1944216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19069" r="18957"/>
          <a:stretch>
            <a:fillRect/>
          </a:stretch>
        </p:blipFill>
        <p:spPr bwMode="auto">
          <a:xfrm>
            <a:off x="5796136" y="908720"/>
            <a:ext cx="936104" cy="1003049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19069" r="18957"/>
          <a:stretch>
            <a:fillRect/>
          </a:stretch>
        </p:blipFill>
        <p:spPr bwMode="auto">
          <a:xfrm>
            <a:off x="0" y="5854951"/>
            <a:ext cx="936104" cy="10030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6632"/>
            <a:ext cx="4248472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Я люблю свой детский сад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В нем полным-полно ребят.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Раз, два, три, четыре, пять…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Жаль, что всех не сосчитать.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Может сто их, может двести.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Хорошо, когда мы вместе!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098" name="Picture 2" descr="G:\P1080423.JPG"/>
          <p:cNvPicPr>
            <a:picLocks noChangeAspect="1" noChangeArrowheads="1"/>
          </p:cNvPicPr>
          <p:nvPr/>
        </p:nvPicPr>
        <p:blipFill>
          <a:blip r:embed="rId2" cstate="print"/>
          <a:srcRect l="6757" t="39640" r="4054"/>
          <a:stretch>
            <a:fillRect/>
          </a:stretch>
        </p:blipFill>
        <p:spPr bwMode="auto">
          <a:xfrm>
            <a:off x="1723922" y="3212976"/>
            <a:ext cx="6880526" cy="3492388"/>
          </a:xfrm>
          <a:prstGeom prst="rect">
            <a:avLst/>
          </a:prstGeom>
          <a:noFill/>
        </p:spPr>
      </p:pic>
      <p:pic>
        <p:nvPicPr>
          <p:cNvPr id="4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4427984" y="908720"/>
            <a:ext cx="1080120" cy="1291081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7812360" y="836712"/>
            <a:ext cx="1080120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323528" y="2924944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6012160" y="1916832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323528" y="4797152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23\Desktop\0022-022-Spasibo-za-vnima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99" y="-19199"/>
            <a:ext cx="9169599" cy="68771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Покормите птичек всех:</a:t>
            </a:r>
            <a:br>
              <a:rPr lang="ru-RU" sz="2400" dirty="0" smtClean="0"/>
            </a:br>
            <a:r>
              <a:rPr lang="ru-RU" sz="2400" dirty="0" smtClean="0"/>
              <a:t>Воробьёв, синичек, тех,</a:t>
            </a:r>
            <a:br>
              <a:rPr lang="ru-RU" sz="2400" dirty="0" smtClean="0"/>
            </a:br>
            <a:r>
              <a:rPr lang="ru-RU" sz="2400" dirty="0" smtClean="0"/>
              <a:t>Кто нуждается в еде,</a:t>
            </a:r>
            <a:br>
              <a:rPr lang="ru-RU" sz="2400" dirty="0" smtClean="0"/>
            </a:br>
            <a:r>
              <a:rPr lang="ru-RU" sz="2400" dirty="0" smtClean="0"/>
              <a:t>Оказавшись вдруг в беде.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060848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G:\улица\P108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6048672" cy="4536504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1944216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836712"/>
            <a:ext cx="1944216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269768" y="5240352"/>
            <a:ext cx="1944216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18519" r="18518"/>
          <a:stretch>
            <a:fillRect/>
          </a:stretch>
        </p:blipFill>
        <p:spPr bwMode="auto">
          <a:xfrm>
            <a:off x="7668344" y="5566919"/>
            <a:ext cx="1224136" cy="12910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3456384" cy="4283968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 дворе белым-бело,</a:t>
            </a:r>
            <a:br>
              <a:rPr lang="ru-RU" sz="2400" dirty="0" smtClean="0"/>
            </a:br>
            <a:r>
              <a:rPr lang="ru-RU" sz="2400" dirty="0" smtClean="0"/>
              <a:t>Землю снегом замело.</a:t>
            </a:r>
            <a:br>
              <a:rPr lang="ru-RU" sz="2400" dirty="0" smtClean="0"/>
            </a:br>
            <a:r>
              <a:rPr lang="ru-RU" sz="2400" dirty="0" smtClean="0"/>
              <a:t>Трудно птицам зимовать,</a:t>
            </a:r>
            <a:br>
              <a:rPr lang="ru-RU" sz="2400" dirty="0" smtClean="0"/>
            </a:br>
            <a:r>
              <a:rPr lang="ru-RU" sz="2400" dirty="0" smtClean="0"/>
              <a:t>Трудно пищу добывать.</a:t>
            </a:r>
            <a:br>
              <a:rPr lang="ru-RU" sz="2400" dirty="0" smtClean="0"/>
            </a:br>
            <a:r>
              <a:rPr lang="ru-RU" sz="2400" dirty="0" smtClean="0"/>
              <a:t>Подлетай, воробей,</a:t>
            </a:r>
            <a:br>
              <a:rPr lang="ru-RU" sz="2400" dirty="0" smtClean="0"/>
            </a:br>
            <a:r>
              <a:rPr lang="ru-RU" sz="2400" dirty="0" smtClean="0"/>
              <a:t>Подлетай, не робей!</a:t>
            </a:r>
            <a:br>
              <a:rPr lang="ru-RU" sz="2400" dirty="0" smtClean="0"/>
            </a:br>
            <a:r>
              <a:rPr lang="ru-RU" sz="2400" dirty="0" smtClean="0"/>
              <a:t>Видишь девочку? Она</a:t>
            </a:r>
            <a:br>
              <a:rPr lang="ru-RU" sz="2400" dirty="0" smtClean="0"/>
            </a:br>
            <a:r>
              <a:rPr lang="ru-RU" sz="2400" dirty="0" smtClean="0"/>
              <a:t>Принесла тебе зерна.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074" name="Picture 2" descr="G:\улица\P1080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556792"/>
            <a:ext cx="5184576" cy="3888432"/>
          </a:xfrm>
          <a:prstGeom prst="rect">
            <a:avLst/>
          </a:prstGeom>
          <a:noFill/>
        </p:spPr>
      </p:pic>
      <p:pic>
        <p:nvPicPr>
          <p:cNvPr id="4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6919"/>
            <a:ext cx="1944216" cy="1291081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566919"/>
            <a:ext cx="1944216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860032" cy="430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G:\улица\P10802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359" t="13667"/>
          <a:stretch>
            <a:fillRect/>
          </a:stretch>
        </p:blipFill>
        <p:spPr bwMode="auto">
          <a:xfrm rot="5400000">
            <a:off x="4650972" y="2364972"/>
            <a:ext cx="4881600" cy="41044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5892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Мы чистим кормушки от снега, кормим птиц.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884368" y="620688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5292080" y="692696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88640"/>
            <a:ext cx="5050904" cy="228560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solidFill>
                  <a:schemeClr val="tx2"/>
                </a:solidFill>
              </a:rPr>
              <a:t>Снег лопаткой набираю,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Хлоп! – И вверх его бросаю.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Но  возник один  вопрос -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Почему в снегу мой нос?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G:\Масленица 18\P1080299.JPG"/>
          <p:cNvPicPr>
            <a:picLocks noChangeAspect="1" noChangeArrowheads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 bwMode="auto">
          <a:xfrm>
            <a:off x="1763688" y="1815190"/>
            <a:ext cx="5976664" cy="5042810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251520" y="980728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323528" y="2996952"/>
            <a:ext cx="1080120" cy="1291081"/>
          </a:xfrm>
          <a:prstGeom prst="rect">
            <a:avLst/>
          </a:prstGeom>
          <a:noFill/>
        </p:spPr>
      </p:pic>
      <p:pic>
        <p:nvPicPr>
          <p:cNvPr id="8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3" cstate="print"/>
          <a:srcRect l="20396" r="24048"/>
          <a:stretch>
            <a:fillRect/>
          </a:stretch>
        </p:blipFill>
        <p:spPr bwMode="auto">
          <a:xfrm>
            <a:off x="395536" y="5301208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933056"/>
            <a:ext cx="3851920" cy="32556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Снегопад, снегопад, снегопад. Шёл он день и ночь подряд. Шёл он полем, шёл он лесом, Заглянул и под навесы, Пухом лёг он на дома, И мы поняли: зима.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  <a:hlinkClick r:id="rId2"/>
              </a:rPr>
              <a:t>/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0" name="Picture 2" descr="G:\Масленица 18\P1080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6672"/>
            <a:ext cx="4740019" cy="3555014"/>
          </a:xfrm>
          <a:prstGeom prst="rect">
            <a:avLst/>
          </a:prstGeom>
          <a:noFill/>
        </p:spPr>
      </p:pic>
      <p:pic>
        <p:nvPicPr>
          <p:cNvPr id="2051" name="Picture 3" descr="G:\Масленица 18\P1080302.JPG"/>
          <p:cNvPicPr>
            <a:picLocks noChangeAspect="1" noChangeArrowheads="1"/>
          </p:cNvPicPr>
          <p:nvPr/>
        </p:nvPicPr>
        <p:blipFill>
          <a:blip r:embed="rId4" cstate="print"/>
          <a:srcRect l="25534" r="-719" b="16304"/>
          <a:stretch>
            <a:fillRect/>
          </a:stretch>
        </p:blipFill>
        <p:spPr bwMode="auto">
          <a:xfrm>
            <a:off x="4607496" y="3070447"/>
            <a:ext cx="4536504" cy="3787553"/>
          </a:xfrm>
          <a:prstGeom prst="rect">
            <a:avLst/>
          </a:prstGeom>
          <a:noFill/>
        </p:spPr>
      </p:pic>
      <p:pic>
        <p:nvPicPr>
          <p:cNvPr id="6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5" cstate="print"/>
          <a:srcRect l="20396" r="24048"/>
          <a:stretch>
            <a:fillRect/>
          </a:stretch>
        </p:blipFill>
        <p:spPr bwMode="auto">
          <a:xfrm>
            <a:off x="7668344" y="764704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5" cstate="print"/>
          <a:srcRect l="20396" r="24048"/>
          <a:stretch>
            <a:fillRect/>
          </a:stretch>
        </p:blipFill>
        <p:spPr bwMode="auto">
          <a:xfrm>
            <a:off x="5436096" y="1556792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92696"/>
            <a:ext cx="3744416" cy="7806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Мы трудимся</a:t>
            </a:r>
            <a:endParaRPr lang="ru-RU" sz="2400" dirty="0"/>
          </a:p>
        </p:txBody>
      </p:sp>
      <p:pic>
        <p:nvPicPr>
          <p:cNvPr id="3074" name="Picture 2" descr="G:\Масленица 18\P108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751"/>
          <a:stretch>
            <a:fillRect/>
          </a:stretch>
        </p:blipFill>
        <p:spPr bwMode="auto">
          <a:xfrm>
            <a:off x="0" y="620687"/>
            <a:ext cx="4788024" cy="4648633"/>
          </a:xfrm>
          <a:prstGeom prst="rect">
            <a:avLst/>
          </a:prstGeom>
          <a:noFill/>
        </p:spPr>
      </p:pic>
      <p:pic>
        <p:nvPicPr>
          <p:cNvPr id="3075" name="Picture 3" descr="G:\Масленица 18\P1080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7380312" y="1340768"/>
            <a:ext cx="1080120" cy="1291081"/>
          </a:xfrm>
          <a:prstGeom prst="rect">
            <a:avLst/>
          </a:prstGeom>
          <a:noFill/>
        </p:spPr>
      </p:pic>
      <p:pic>
        <p:nvPicPr>
          <p:cNvPr id="7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179512" y="5566919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620688"/>
            <a:ext cx="3863280" cy="2736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Ножки, ножки</a:t>
            </a:r>
          </a:p>
          <a:p>
            <a:pPr>
              <a:buNone/>
            </a:pPr>
            <a:r>
              <a:rPr lang="ru-RU" sz="2400" dirty="0" smtClean="0"/>
              <a:t>Бежали по дорожке</a:t>
            </a:r>
          </a:p>
          <a:p>
            <a:pPr>
              <a:buNone/>
            </a:pPr>
            <a:r>
              <a:rPr lang="ru-RU" sz="2400" dirty="0" smtClean="0"/>
              <a:t>Бежали лесочком </a:t>
            </a:r>
          </a:p>
          <a:p>
            <a:pPr>
              <a:buNone/>
            </a:pPr>
            <a:r>
              <a:rPr lang="ru-RU" sz="2400" dirty="0" smtClean="0"/>
              <a:t>Прыгали по кочкам</a:t>
            </a:r>
          </a:p>
          <a:p>
            <a:pPr>
              <a:buNone/>
            </a:pPr>
            <a:r>
              <a:rPr lang="ru-RU" sz="2400" dirty="0" smtClean="0"/>
              <a:t>Прыг-скок, прыг-скок</a:t>
            </a:r>
          </a:p>
          <a:p>
            <a:pPr>
              <a:buNone/>
            </a:pPr>
            <a:r>
              <a:rPr lang="ru-RU" sz="2400" dirty="0" smtClean="0"/>
              <a:t>Прибежали на лужок.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 descr="G:\улица\P108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4" y="692696"/>
            <a:ext cx="4896543" cy="3672408"/>
          </a:xfrm>
          <a:prstGeom prst="rect">
            <a:avLst/>
          </a:prstGeom>
          <a:noFill/>
        </p:spPr>
      </p:pic>
      <p:pic>
        <p:nvPicPr>
          <p:cNvPr id="1027" name="Picture 3" descr="G:\улица\P108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9" y="3284984"/>
            <a:ext cx="4764021" cy="3573016"/>
          </a:xfrm>
          <a:prstGeom prst="rect">
            <a:avLst/>
          </a:prstGeom>
          <a:noFill/>
        </p:spPr>
      </p:pic>
      <p:pic>
        <p:nvPicPr>
          <p:cNvPr id="5" name="Picture 2" descr="C:\Users\123\Desktop\depositphotos_31189419-stock-photo-blue-glittering-snowflakes-isolated-on.jpg"/>
          <p:cNvPicPr>
            <a:picLocks noChangeAspect="1" noChangeArrowheads="1"/>
          </p:cNvPicPr>
          <p:nvPr/>
        </p:nvPicPr>
        <p:blipFill>
          <a:blip r:embed="rId4" cstate="print"/>
          <a:srcRect l="20396" r="24048"/>
          <a:stretch>
            <a:fillRect/>
          </a:stretch>
        </p:blipFill>
        <p:spPr bwMode="auto">
          <a:xfrm>
            <a:off x="1619672" y="4797152"/>
            <a:ext cx="1080120" cy="1291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251</TotalTime>
  <Words>184</Words>
  <Application>Microsoft Office PowerPoint</Application>
  <PresentationFormat>Экран (4:3)</PresentationFormat>
  <Paragraphs>44</Paragraphs>
  <Slides>21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Зимние денёчки 2 младшая группа </vt:lpstr>
      <vt:lpstr>Слайд 2</vt:lpstr>
      <vt:lpstr>Покормите птичек всех: Воробьёв, синичек, тех, Кто нуждается в еде, Оказавшись вдруг в беде.</vt:lpstr>
      <vt:lpstr>На дворе белым-бело, Землю снегом замело. Трудно птицам зимовать, Трудно пищу добывать. Подлетай, воробей, Подлетай, не робей! Видишь девочку? Она Принесла тебе зерна. </vt:lpstr>
      <vt:lpstr>Слайд 5</vt:lpstr>
      <vt:lpstr>Слайд 6</vt:lpstr>
      <vt:lpstr>Слайд 7</vt:lpstr>
      <vt:lpstr>Мы трудимся</vt:lpstr>
      <vt:lpstr>Слайд 9</vt:lpstr>
      <vt:lpstr>Слайд 10</vt:lpstr>
      <vt:lpstr>Слайд 11</vt:lpstr>
      <vt:lpstr>Слайд 12</vt:lpstr>
      <vt:lpstr>Слайд 13</vt:lpstr>
      <vt:lpstr>Слайд 14</vt:lpstr>
      <vt:lpstr>Я всем известен и знаком, Я то рычу то лаю, Я охраняю двор и дом, И с детворой играю. </vt:lpstr>
      <vt:lpstr>Слайд 16</vt:lpstr>
      <vt:lpstr>Слайд 17</vt:lpstr>
      <vt:lpstr>«Наблюдение за елью»</vt:lpstr>
      <vt:lpstr>Экскурсия по территории детского сада.</vt:lpstr>
      <vt:lpstr>Слайд 20</vt:lpstr>
      <vt:lpstr>Слайд 21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денечки 2 младшая группа «Полянка»</dc:title>
  <dc:creator>RePack by SPecialiST</dc:creator>
  <cp:lastModifiedBy>пк</cp:lastModifiedBy>
  <cp:revision>31</cp:revision>
  <dcterms:created xsi:type="dcterms:W3CDTF">2018-02-14T13:15:37Z</dcterms:created>
  <dcterms:modified xsi:type="dcterms:W3CDTF">2019-02-02T19:57:00Z</dcterms:modified>
</cp:coreProperties>
</file>