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AA87-18CF-4F1E-A0F3-4814C34C15F4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1307-69D1-4189-A89C-2947EAB6B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42976" y="500042"/>
            <a:ext cx="7858180" cy="18573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Исследовательский проект</a:t>
            </a:r>
            <a:b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«Мои домашние питомцы»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F:\DIGI3747.jpg"/>
          <p:cNvPicPr>
            <a:picLocks noChangeAspect="1" noChangeArrowheads="1"/>
          </p:cNvPicPr>
          <p:nvPr/>
        </p:nvPicPr>
        <p:blipFill>
          <a:blip r:embed="rId3" cstate="print"/>
          <a:srcRect t="5748"/>
          <a:stretch>
            <a:fillRect/>
          </a:stretch>
        </p:blipFill>
        <p:spPr bwMode="auto">
          <a:xfrm>
            <a:off x="1285852" y="2357430"/>
            <a:ext cx="2893593" cy="40629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2500306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Выполнила: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Ермолаева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Дарья</a:t>
            </a:r>
          </a:p>
          <a:p>
            <a:r>
              <a:rPr lang="ru-RU" sz="3600" b="1" dirty="0">
                <a:solidFill>
                  <a:srgbClr val="7030A0"/>
                </a:solidFill>
                <a:latin typeface="Bookman Old Style" pitchFamily="18" charset="0"/>
              </a:rPr>
              <a:t>у</a:t>
            </a:r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чащаяся 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1 класса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Актуальность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428736"/>
            <a:ext cx="76438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Актуальность проекта заключается в том,  что домашние 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животные 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со временем  становятся брошенными.  Нужно ответственно 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относиться 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к принятию 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решения: 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завести домашнее животное.</a:t>
            </a:r>
          </a:p>
          <a:p>
            <a:endParaRPr lang="ru-RU" dirty="0"/>
          </a:p>
        </p:txBody>
      </p:sp>
      <p:pic>
        <p:nvPicPr>
          <p:cNvPr id="6" name="Picture 3" descr="C:\Users\Анастасия\Desktop\фото\кошки\DSC_0976.JPG"/>
          <p:cNvPicPr>
            <a:picLocks noChangeAspect="1" noChangeArrowheads="1"/>
          </p:cNvPicPr>
          <p:nvPr/>
        </p:nvPicPr>
        <p:blipFill>
          <a:blip r:embed="rId3" cstate="print"/>
          <a:srcRect l="7813"/>
          <a:stretch>
            <a:fillRect/>
          </a:stretch>
        </p:blipFill>
        <p:spPr bwMode="auto">
          <a:xfrm>
            <a:off x="1357290" y="4214818"/>
            <a:ext cx="3214710" cy="231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Анастасия\Desktop\домашние животные\DSC_1361.JPG"/>
          <p:cNvPicPr>
            <a:picLocks noChangeAspect="1" noChangeArrowheads="1"/>
          </p:cNvPicPr>
          <p:nvPr/>
        </p:nvPicPr>
        <p:blipFill>
          <a:blip r:embed="rId4" cstate="print"/>
          <a:srcRect l="24138" t="10090" r="20126"/>
          <a:stretch>
            <a:fillRect/>
          </a:stretch>
        </p:blipFill>
        <p:spPr bwMode="auto">
          <a:xfrm>
            <a:off x="6000760" y="3714752"/>
            <a:ext cx="2786082" cy="2988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астасия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Цель проекта: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Bookman Old Style" pitchFamily="18" charset="0"/>
              </a:rPr>
              <a:t>Расширить  знания о домашних животных.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1928802"/>
            <a:ext cx="714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Задачи: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Рассмотреть характерные признаки домашних животных.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Познакомить с условиями содержания и кормления домашних животных.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Воспитывать заботливое отношение к домашним животным.</a:t>
            </a:r>
            <a:endParaRPr lang="ru-RU" sz="4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Анастасия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334"/>
          <a:stretch>
            <a:fillRect/>
          </a:stretch>
        </p:blipFill>
        <p:spPr bwMode="auto">
          <a:xfrm>
            <a:off x="6500825" y="4000504"/>
            <a:ext cx="247548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настасия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358246" cy="286861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Bookman Old Style" pitchFamily="18" charset="0"/>
              </a:rPr>
              <a:t>Гипотеза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Являются ли кошки и собаки домашними животными.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:\DCIM\103D3200\DSC_5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4000496" cy="2659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Анастасия\Desktop\1613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71810"/>
            <a:ext cx="3767490" cy="3294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4357718" cy="285752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Самая первая у нас появилась кошка </a:t>
            </a:r>
            <a:r>
              <a:rPr lang="ru-RU" sz="2500" b="1" dirty="0" err="1" smtClean="0">
                <a:solidFill>
                  <a:srgbClr val="C00000"/>
                </a:solidFill>
                <a:latin typeface="Bookman Old Style" pitchFamily="18" charset="0"/>
              </a:rPr>
              <a:t>Манька</a:t>
            </a:r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.  Ей сейчас 10 лет. </a:t>
            </a:r>
            <a:r>
              <a:rPr lang="ru-RU" sz="2500" b="1" dirty="0" err="1" smtClean="0">
                <a:solidFill>
                  <a:srgbClr val="C00000"/>
                </a:solidFill>
                <a:latin typeface="Bookman Old Style" pitchFamily="18" charset="0"/>
              </a:rPr>
              <a:t>Манька</a:t>
            </a:r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 заботливая мама, поэтому у неё много котят.</a:t>
            </a:r>
            <a:endParaRPr lang="ru-RU" sz="25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5" descr="C:\Users\Анастасия\Desktop\фото\животные\DSC_0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3769091" cy="2682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Анастасия\Desktop\фото\животные\P1110700.JPG"/>
          <p:cNvPicPr>
            <a:picLocks noChangeAspect="1" noChangeArrowheads="1"/>
          </p:cNvPicPr>
          <p:nvPr/>
        </p:nvPicPr>
        <p:blipFill>
          <a:blip r:embed="rId4" cstate="print"/>
          <a:srcRect l="17683" t="32927" r="13171"/>
          <a:stretch>
            <a:fillRect/>
          </a:stretch>
        </p:blipFill>
        <p:spPr bwMode="auto">
          <a:xfrm>
            <a:off x="5357818" y="214290"/>
            <a:ext cx="363321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:\DCIM\105D3200\DSC_1375.JPG"/>
          <p:cNvPicPr>
            <a:picLocks noChangeAspect="1" noChangeArrowheads="1"/>
          </p:cNvPicPr>
          <p:nvPr/>
        </p:nvPicPr>
        <p:blipFill>
          <a:blip r:embed="rId5" cstate="print"/>
          <a:srcRect l="15625" t="3000" r="15625"/>
          <a:stretch>
            <a:fillRect/>
          </a:stretch>
        </p:blipFill>
        <p:spPr bwMode="auto">
          <a:xfrm>
            <a:off x="5357818" y="3071810"/>
            <a:ext cx="3591487" cy="3369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929618" cy="17256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Знакомьтесь - это мой кот, по кличке Пушок. Он очень умный .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:\DCIM\105D3200\DSC_0523.JPG"/>
          <p:cNvPicPr>
            <a:picLocks noChangeAspect="1" noChangeArrowheads="1"/>
          </p:cNvPicPr>
          <p:nvPr/>
        </p:nvPicPr>
        <p:blipFill>
          <a:blip r:embed="rId3" cstate="print"/>
          <a:srcRect l="46754" t="8438" r="8362" b="21244"/>
          <a:stretch>
            <a:fillRect/>
          </a:stretch>
        </p:blipFill>
        <p:spPr bwMode="auto">
          <a:xfrm>
            <a:off x="6643702" y="1500174"/>
            <a:ext cx="2071670" cy="21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Анастасия\Desktop\фото\кошки\DSC_0345.JPG"/>
          <p:cNvPicPr>
            <a:picLocks noChangeAspect="1" noChangeArrowheads="1"/>
          </p:cNvPicPr>
          <p:nvPr/>
        </p:nvPicPr>
        <p:blipFill>
          <a:blip r:embed="rId4" cstate="print"/>
          <a:srcRect t="17958" r="19403"/>
          <a:stretch>
            <a:fillRect/>
          </a:stretch>
        </p:blipFill>
        <p:spPr bwMode="auto">
          <a:xfrm>
            <a:off x="1285852" y="2071678"/>
            <a:ext cx="432761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DCIM\105D3200\DSC_1385.JPG"/>
          <p:cNvPicPr>
            <a:picLocks noChangeAspect="1" noChangeArrowheads="1"/>
          </p:cNvPicPr>
          <p:nvPr/>
        </p:nvPicPr>
        <p:blipFill>
          <a:blip r:embed="rId5" cstate="print"/>
          <a:srcRect l="25561" t="4390" r="16055" b="10976"/>
          <a:stretch>
            <a:fillRect/>
          </a:stretch>
        </p:blipFill>
        <p:spPr bwMode="auto">
          <a:xfrm>
            <a:off x="5929322" y="3857628"/>
            <a:ext cx="2857520" cy="2754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2976" y="5143512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Bookman Old Style" pitchFamily="18" charset="0"/>
              </a:rPr>
              <a:t>Манька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обнимается   с сыном Пушком.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4643470" cy="27971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 нашей семье ещё живёт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Манькина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дочка - Пуля, она очень быстрая и игривая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:\DCIM\105D3200\DSC_1382.JPG"/>
          <p:cNvPicPr>
            <a:picLocks noChangeAspect="1" noChangeArrowheads="1"/>
          </p:cNvPicPr>
          <p:nvPr/>
        </p:nvPicPr>
        <p:blipFill>
          <a:blip r:embed="rId3" cstate="print"/>
          <a:srcRect l="15533" t="3125" r="24933" b="7291"/>
          <a:stretch>
            <a:fillRect/>
          </a:stretch>
        </p:blipFill>
        <p:spPr bwMode="auto">
          <a:xfrm>
            <a:off x="6072198" y="214290"/>
            <a:ext cx="2714644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:\DCIM\112_PANA\P1120631.JPG"/>
          <p:cNvPicPr>
            <a:picLocks noChangeAspect="1" noChangeArrowheads="1"/>
          </p:cNvPicPr>
          <p:nvPr/>
        </p:nvPicPr>
        <p:blipFill>
          <a:blip r:embed="rId4" cstate="print"/>
          <a:srcRect l="6818" r="22726"/>
          <a:stretch>
            <a:fillRect/>
          </a:stretch>
        </p:blipFill>
        <p:spPr bwMode="auto">
          <a:xfrm>
            <a:off x="1714480" y="3143248"/>
            <a:ext cx="3312121" cy="3525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астасия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42981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929618" cy="272573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собаке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Наша собака породы - русская гончая. Собака самый верный </a:t>
            </a:r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друг человека.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Анастасия\Desktop\домашние животные\DSC_13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636" t="1940"/>
          <a:stretch>
            <a:fillRect/>
          </a:stretch>
        </p:blipFill>
        <p:spPr bwMode="auto">
          <a:xfrm>
            <a:off x="4748024" y="3000372"/>
            <a:ext cx="4395976" cy="3611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Анастасия\Desktop\gonchie-ohota-3.png"/>
          <p:cNvPicPr>
            <a:picLocks noChangeAspect="1" noChangeArrowheads="1"/>
          </p:cNvPicPr>
          <p:nvPr/>
        </p:nvPicPr>
        <p:blipFill>
          <a:blip r:embed="rId4"/>
          <a:srcRect l="17220"/>
          <a:stretch>
            <a:fillRect/>
          </a:stretch>
        </p:blipFill>
        <p:spPr bwMode="auto">
          <a:xfrm>
            <a:off x="571472" y="3071810"/>
            <a:ext cx="3942420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8072494" cy="4643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Вывод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Кошки и собаки домашние животные. Они не смогут жить в дикой природе. Они всегда будут рядом с человеком. Наши питомцы учат нас заботе и верности.</a:t>
            </a:r>
            <a:b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Анастасия\Desktop\домашние животные\DSC_1384.JPG"/>
          <p:cNvPicPr>
            <a:picLocks noChangeAspect="1" noChangeArrowheads="1"/>
          </p:cNvPicPr>
          <p:nvPr/>
        </p:nvPicPr>
        <p:blipFill>
          <a:blip r:embed="rId3" cstate="print"/>
          <a:srcRect r="16215"/>
          <a:stretch>
            <a:fillRect/>
          </a:stretch>
        </p:blipFill>
        <p:spPr bwMode="auto">
          <a:xfrm>
            <a:off x="6000760" y="4214818"/>
            <a:ext cx="2970654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Анастасия\Desktop\домашние животные\DSC_1380.JPG"/>
          <p:cNvPicPr>
            <a:picLocks noChangeAspect="1" noChangeArrowheads="1"/>
          </p:cNvPicPr>
          <p:nvPr/>
        </p:nvPicPr>
        <p:blipFill>
          <a:blip r:embed="rId4" cstate="print"/>
          <a:srcRect t="12500" b="8333"/>
          <a:stretch>
            <a:fillRect/>
          </a:stretch>
        </p:blipFill>
        <p:spPr bwMode="auto">
          <a:xfrm>
            <a:off x="1285852" y="3929066"/>
            <a:ext cx="227992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Исследовательский проект «Мои домашние питомцы»</vt:lpstr>
      <vt:lpstr>Актуальность</vt:lpstr>
      <vt:lpstr>Цель проекта: Расширить  знания о домашних животных.</vt:lpstr>
      <vt:lpstr>Гипотеза Являются ли кошки и собаки домашними животными. </vt:lpstr>
      <vt:lpstr>Самая первая у нас появилась кошка Манька.  Ей сейчас 10 лет. Манька заботливая мама, поэтому у неё много котят.</vt:lpstr>
      <vt:lpstr>Знакомьтесь - это мой кот, по кличке Пушок. Он очень умный .</vt:lpstr>
      <vt:lpstr>В нашей семье ещё живёт Манькина дочка - Пуля, она очень быстрая и игривая.</vt:lpstr>
      <vt:lpstr>О собаке Наша собака породы - русская гончая. Собака самый верный друг человека.</vt:lpstr>
      <vt:lpstr>Вывод  Кошки и собаки домашние животные. Они не смогут жить в дикой природе. Они всегда будут рядом с человеком. Наши питомцы учат нас заботе и верности.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«Мои домашние питомцы»</dc:title>
  <dc:creator>Анастасия</dc:creator>
  <cp:lastModifiedBy>Анастасия</cp:lastModifiedBy>
  <cp:revision>10</cp:revision>
  <dcterms:created xsi:type="dcterms:W3CDTF">2018-04-24T12:28:26Z</dcterms:created>
  <dcterms:modified xsi:type="dcterms:W3CDTF">2018-04-25T02:06:16Z</dcterms:modified>
</cp:coreProperties>
</file>