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21"/>
  </p:notesMasterIdLst>
  <p:sldIdLst>
    <p:sldId id="256" r:id="rId2"/>
    <p:sldId id="301" r:id="rId3"/>
    <p:sldId id="303" r:id="rId4"/>
    <p:sldId id="302" r:id="rId5"/>
    <p:sldId id="304" r:id="rId6"/>
    <p:sldId id="258" r:id="rId7"/>
    <p:sldId id="315" r:id="rId8"/>
    <p:sldId id="307" r:id="rId9"/>
    <p:sldId id="305" r:id="rId10"/>
    <p:sldId id="299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65" r:id="rId19"/>
    <p:sldId id="31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B1D"/>
    <a:srgbClr val="2CD210"/>
    <a:srgbClr val="FD6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8" autoAdjust="0"/>
    <p:restoredTop sz="90116" autoAdjust="0"/>
  </p:normalViewPr>
  <p:slideViewPr>
    <p:cSldViewPr>
      <p:cViewPr varScale="1">
        <p:scale>
          <a:sx n="80" d="100"/>
          <a:sy n="80" d="100"/>
        </p:scale>
        <p:origin x="-143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1824C-EA62-488D-8A79-B081C4E4299C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AC740-FC76-4089-BC2A-C2C11C276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4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AC740-FC76-4089-BC2A-C2C11C2766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1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7157-3559-496B-943E-4500B2654198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953C-39EA-4478-BD79-DBDB2FAB3EDB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D6C6-93EA-4D33-9D41-3F9B96129BB4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81EF-43EC-4403-8C49-13624696FCA4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1D09-8CE7-4009-8A5F-2251E8FBD7EE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E808-02B4-4709-AD61-CE3A1C72D6D0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2D66-D74E-4F73-8ECF-F095283A28E4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1D4-DB64-43F2-B96C-3B4155A6B26B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742F-4089-49C6-9BC1-23353AA1E3E2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6F31-CECA-4438-A504-BC0A440198C6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2DBF026-C2B6-420F-9CF2-1497D3EBC1B6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446C4D-BCB1-44CF-9240-AF0D9F0E0E3E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://www.bankist.ru/article/281113/1882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5%D1%81%D1%82%D0%B2%D0%B5%D0%BD%D0%BD%D1%8B%D0%B5_%D0%BE%D1%82%D0%BD%D0%BE%D1%88%D0%B5%D0%BD%D0%B8%D1%8F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E%D0%BB%D0%B3" TargetMode="External"/><Relationship Id="rId5" Type="http://schemas.openxmlformats.org/officeDocument/2006/relationships/hyperlink" Target="https://ru.wikipedia.org/wiki/%D0%94%D0%B5%D0%BD%D1%8C%D0%B3%D0%B8" TargetMode="External"/><Relationship Id="rId4" Type="http://schemas.openxmlformats.org/officeDocument/2006/relationships/hyperlink" Target="https://ru.wikipedia.org/wiki/%D0%AD%D0%BA%D0%BE%D0%BD%D0%BE%D0%BC%D0%B8%D1%87%D0%B5%D1%81%D0%BA%D0%B8%D0%B9_%D0%B0%D0%B3%D0%B5%D0%BD%D1%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0544" y="5572140"/>
            <a:ext cx="8062912" cy="107157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Выполнили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</a:t>
            </a:r>
          </a:p>
          <a:p>
            <a:r>
              <a:rPr lang="ru-RU" sz="2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Герасина</a:t>
            </a:r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Светлана и </a:t>
            </a:r>
            <a:r>
              <a:rPr lang="ru-RU" sz="2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Никишанова</a:t>
            </a:r>
            <a:r>
              <a:rPr lang="ru-RU" sz="2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Кристина</a:t>
            </a:r>
          </a:p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Руководитель: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Тафинцева Галина Александровна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2064"/>
            <a:ext cx="4441490" cy="3331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593978" y="12224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Кредит в жизни современного человека.</a:t>
            </a:r>
            <a:endParaRPr lang="ru-RU" sz="4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72784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292a137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8052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259d5f5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m2a600ae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28680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30e190d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27b470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21537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2b0649f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14393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6c75af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800105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714488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Перед тем как взять заем - объективно оцените свои возможности, желательно включить в расчеты незапланированные расходы, или допустить внезапную потерю одного из источников дохода. То есть, если подойти к вопросу ответственно, то проблем с кредитом у вас, скорее всего не возникнет, особенно если вы знаете основные </a:t>
            </a:r>
            <a:r>
              <a:rPr lang="ru-RU" sz="2800" u="sng" dirty="0" smtClean="0">
                <a:hlinkClick r:id="rId2"/>
              </a:rPr>
              <a:t>принципы кредитования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85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Вывод: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3418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000" dirty="0" smtClean="0"/>
              <a:t>Белоглазова Г.Н. Деньги, кредит, банки. - М., 2009. - 624 с.</a:t>
            </a:r>
          </a:p>
          <a:p>
            <a:pPr lvl="0"/>
            <a:r>
              <a:rPr lang="ru-RU" sz="2000" dirty="0" smtClean="0"/>
              <a:t>Борисов А.Б. Большой экономический словарь. - М., 2009. - 860 с.</a:t>
            </a:r>
          </a:p>
          <a:p>
            <a:pPr lvl="0"/>
            <a:r>
              <a:rPr lang="ru-RU" sz="2000" dirty="0" smtClean="0"/>
              <a:t>Деньги, кредит, банки / под ред. О.И. Лаврушина - .</a:t>
            </a:r>
          </a:p>
          <a:p>
            <a:pPr lvl="0"/>
            <a:r>
              <a:rPr lang="ru-RU" sz="2000" dirty="0" smtClean="0"/>
              <a:t>Еженедельная бесплатная информационная газета Дворник № 574/ http://www.dvornik.ru/issue/574/10891/</a:t>
            </a:r>
          </a:p>
          <a:p>
            <a:pPr lvl="0"/>
            <a:r>
              <a:rPr lang="ru-RU" sz="2000" dirty="0" smtClean="0"/>
              <a:t>История возникновения потребительского кредита - </a:t>
            </a:r>
          </a:p>
          <a:p>
            <a:pPr lvl="0"/>
            <a:r>
              <a:rPr lang="ru-RU" sz="2000" dirty="0" smtClean="0"/>
              <a:t>Климович В.П. Финансы, денежное обращение, кредит. - М., 2005. - 352 с.</a:t>
            </a:r>
          </a:p>
          <a:p>
            <a:pPr lvl="0"/>
            <a:r>
              <a:rPr lang="ru-RU" sz="2000" dirty="0" smtClean="0"/>
              <a:t>Литовских А.М., Шевченко И.К. Финансы, денежное обращение и кредит. - Таганрог, 2003. - 135 с.</a:t>
            </a:r>
          </a:p>
          <a:p>
            <a:pPr lvl="0"/>
            <a:r>
              <a:rPr lang="ru-RU" sz="2000" dirty="0" smtClean="0"/>
              <a:t>Принципы и функции кредита - </a:t>
            </a:r>
          </a:p>
          <a:p>
            <a:pPr lvl="0"/>
            <a:r>
              <a:rPr lang="ru-RU" sz="2000" dirty="0" smtClean="0"/>
              <a:t>Финансы, денежное обращение и кредит / под ред. М.В. Романовского, О.В. Врублевской. - М., 2006. - 543 с.</a:t>
            </a:r>
          </a:p>
          <a:p>
            <a:pPr lvl="0"/>
            <a:r>
              <a:rPr lang="ru-RU" sz="2000" dirty="0" smtClean="0"/>
              <a:t>Чернецов С.А. Финансы денежное обращение и кредит. - М., 2008. - 527 с.</a:t>
            </a:r>
          </a:p>
          <a:p>
            <a:endParaRPr lang="ru-RU" sz="2000" u="sng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4553724"/>
            <a:ext cx="2571736" cy="23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4167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datas/psikhologija/Pamjat-cheloveka/0023-023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48204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571480"/>
            <a:ext cx="66437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chemeClr val="accent3"/>
                </a:solidFill>
              </a:rPr>
              <a:t>Цель работы: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3116"/>
            <a:ext cx="7358114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Выявление основных групп населения, пользующихся такой банковской услугой, как потребительское кредитование и их отношение к кредитам. 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567642" cy="93978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Объект исследования: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496204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Жители города Котовска Тамбовской области различного половозрастного состава и социального положения.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7"/>
            <a:ext cx="828680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Предмет исследования -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КРЕДИТЫ 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14752"/>
            <a:ext cx="527259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Задача исследования: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500570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Выяснить, чем для среднестатистического жителя города Котовска является кредит: добром или злом.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Гипотеза исследования: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Несмотря на удобство и преимущества кредита жители города Котовска ничего хорошего от кредитов не ждут, даже если ими пользуется.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21495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 сбора социологической информации - опрос.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 опроса - анкетирование.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300" b="1" dirty="0" smtClean="0"/>
              <a:t> </a:t>
            </a:r>
            <a:r>
              <a:rPr lang="ru-RU" sz="4300" b="1" dirty="0" err="1" smtClean="0"/>
              <a:t>Креди́т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creditum</a:t>
            </a:r>
            <a:r>
              <a:rPr lang="ru-RU" dirty="0" smtClean="0"/>
              <a:t> — заём от 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credere</a:t>
            </a:r>
            <a:r>
              <a:rPr lang="ru-RU" dirty="0" smtClean="0"/>
              <a:t> — доверять) — </a:t>
            </a:r>
            <a:r>
              <a:rPr lang="ru-RU" dirty="0" smtClean="0">
                <a:hlinkClick r:id="rId3" tooltip="Общественные отношения"/>
              </a:rPr>
              <a:t>общественные отношения</a:t>
            </a:r>
            <a:r>
              <a:rPr lang="ru-RU" dirty="0" smtClean="0"/>
              <a:t>, возникающие между </a:t>
            </a:r>
            <a:r>
              <a:rPr lang="ru-RU" dirty="0" smtClean="0">
                <a:hlinkClick r:id="rId4" tooltip="Экономический агент"/>
              </a:rPr>
              <a:t>субъектами экономических отношений</a:t>
            </a:r>
            <a:r>
              <a:rPr lang="ru-RU" dirty="0" smtClean="0"/>
              <a:t>, когда одна из сторон не возмещает немедленно полученные от другой стороны </a:t>
            </a:r>
            <a:r>
              <a:rPr lang="ru-RU" dirty="0" smtClean="0">
                <a:hlinkClick r:id="rId5" tooltip="Деньги"/>
              </a:rPr>
              <a:t>деньги</a:t>
            </a:r>
            <a:r>
              <a:rPr lang="ru-RU" dirty="0" smtClean="0"/>
              <a:t> или другие ресурсы, но обещает предоставить возмещение (оплату) или вернуть ресурсы в будущем. Фактически, кредит является юридическим оформлением </a:t>
            </a:r>
            <a:r>
              <a:rPr lang="ru-RU" dirty="0" smtClean="0">
                <a:hlinkClick r:id="rId6" tooltip="Долг"/>
              </a:rPr>
              <a:t>экономического обязательства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8720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кредитов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785012" cy="4694985"/>
          </a:xfrm>
        </p:spPr>
      </p:pic>
    </p:spTree>
    <p:extLst>
      <p:ext uri="{BB962C8B-B14F-4D97-AF65-F5344CB8AC3E}">
        <p14:creationId xmlns:p14="http://schemas.microsoft.com/office/powerpoint/2010/main" val="4177286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РОЛЬ КРЕДИТА В ЖИЗНИ ЧЕЛОВЕКА: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351" y="1196752"/>
            <a:ext cx="7467600" cy="1828799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36576" indent="0">
              <a:buNone/>
            </a:pPr>
            <a:r>
              <a:rPr lang="ru-RU" dirty="0"/>
              <a:t>К</a:t>
            </a:r>
            <a:r>
              <a:rPr lang="ru-RU" dirty="0" smtClean="0"/>
              <a:t>редиты </a:t>
            </a:r>
            <a:r>
              <a:rPr lang="ru-RU" dirty="0"/>
              <a:t>не играют весомую роль в нашей </a:t>
            </a:r>
            <a:r>
              <a:rPr lang="ru-RU" dirty="0" smtClean="0"/>
              <a:t>жизни, но  они стали неотъемлемой её частью.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6327750" cy="35939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94188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37626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</a:t>
            </a:r>
            <a:b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4602480" cy="3834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2d7d65ac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14393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1235</TotalTime>
  <Words>251</Words>
  <Application>Microsoft Office PowerPoint</Application>
  <PresentationFormat>Экран (4:3)</PresentationFormat>
  <Paragraphs>36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  </vt:lpstr>
      <vt:lpstr>Презентация PowerPoint</vt:lpstr>
      <vt:lpstr>Объект исследования:</vt:lpstr>
      <vt:lpstr>Гипотеза исследования:</vt:lpstr>
      <vt:lpstr>Презентация PowerPoint</vt:lpstr>
      <vt:lpstr>Виды кредитов </vt:lpstr>
      <vt:lpstr>РОЛЬ КРЕДИТА В ЖИЗНИ ЧЕЛОВЕКА:</vt:lpstr>
      <vt:lpstr>Результаты исследования: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</dc:title>
  <dc:creator>admin</dc:creator>
  <cp:lastModifiedBy>user</cp:lastModifiedBy>
  <cp:revision>117</cp:revision>
  <dcterms:created xsi:type="dcterms:W3CDTF">2011-10-03T15:18:15Z</dcterms:created>
  <dcterms:modified xsi:type="dcterms:W3CDTF">2017-12-22T06:02:03Z</dcterms:modified>
</cp:coreProperties>
</file>