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3" r:id="rId5"/>
    <p:sldId id="265" r:id="rId6"/>
    <p:sldId id="264" r:id="rId7"/>
    <p:sldId id="259" r:id="rId8"/>
    <p:sldId id="261" r:id="rId9"/>
    <p:sldId id="260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92A9-80CB-4996-A871-F5AEA096986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F0EE-AE5B-4D97-B5A9-85C882EDD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92A9-80CB-4996-A871-F5AEA096986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F0EE-AE5B-4D97-B5A9-85C882EDD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92A9-80CB-4996-A871-F5AEA096986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F0EE-AE5B-4D97-B5A9-85C882EDD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92A9-80CB-4996-A871-F5AEA096986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F0EE-AE5B-4D97-B5A9-85C882EDD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92A9-80CB-4996-A871-F5AEA096986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F0EE-AE5B-4D97-B5A9-85C882EDD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92A9-80CB-4996-A871-F5AEA096986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F0EE-AE5B-4D97-B5A9-85C882EDD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92A9-80CB-4996-A871-F5AEA096986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F0EE-AE5B-4D97-B5A9-85C882EDD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92A9-80CB-4996-A871-F5AEA096986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F0EE-AE5B-4D97-B5A9-85C882EDD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92A9-80CB-4996-A871-F5AEA096986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F0EE-AE5B-4D97-B5A9-85C882EDD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92A9-80CB-4996-A871-F5AEA096986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F0EE-AE5B-4D97-B5A9-85C882EDD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92A9-80CB-4996-A871-F5AEA096986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72F0EE-AE5B-4D97-B5A9-85C882EDD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7C92A9-80CB-4996-A871-F5AEA096986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72F0EE-AE5B-4D97-B5A9-85C882EDD5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2;&#1084;&#1082;&#1072;\Desktop\&#1091;&#1095;&#1077;&#1073;&#1072;\mladshiy-hor-g-struve---moya-rossiya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§ÑÐ´ÐµÑÐ° Ð¿ÑÐ¸ÑÐ¾Ð´Ñ ÐÐ²ÑÐ°Ð·Ð¸Ð¸ ÐÑÑÐ¸ÐºÐ¸"/>
          <p:cNvPicPr>
            <a:picLocks noChangeAspect="1" noChangeArrowheads="1"/>
          </p:cNvPicPr>
          <p:nvPr/>
        </p:nvPicPr>
        <p:blipFill>
          <a:blip r:embed="rId3"/>
          <a:srcRect l="45191"/>
          <a:stretch>
            <a:fillRect/>
          </a:stretch>
        </p:blipFill>
        <p:spPr bwMode="auto">
          <a:xfrm>
            <a:off x="0" y="0"/>
            <a:ext cx="3292433" cy="4505308"/>
          </a:xfrm>
          <a:prstGeom prst="rect">
            <a:avLst/>
          </a:prstGeom>
          <a:noFill/>
        </p:spPr>
      </p:pic>
      <p:pic>
        <p:nvPicPr>
          <p:cNvPr id="1028" name="Picture 4" descr="http://woman365.ru/wp-content/uploads/2016/05/rastenie-romashka-360x2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5" y="285728"/>
            <a:ext cx="3704547" cy="2881314"/>
          </a:xfrm>
          <a:prstGeom prst="rect">
            <a:avLst/>
          </a:prstGeom>
          <a:noFill/>
        </p:spPr>
      </p:pic>
      <p:pic>
        <p:nvPicPr>
          <p:cNvPr id="5" name="Picture 6" descr="DSCN32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429000"/>
            <a:ext cx="5002232" cy="317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Балалай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0"/>
            <a:ext cx="2158476" cy="34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 Набор матрешек \&quot;Красная Шапочка\&quot;, арт.5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500570"/>
            <a:ext cx="32400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mladshiy-hor-g-struve---moya-ross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643966" y="39290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1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ÑÐ¾ÑÐ¾ Ð½Ð° ÑÐµÐ¼Ñ ÑÐµÐ¼ÐµÐ¹Ð½ÑÐµ ÑÑÐ°Ð´Ð¸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857255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100" y="55980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Ð°ÑÑÐ¸Ð½ÐºÐ¸ Ð¿Ð¾ Ð·Ð°Ð¿ÑÐ¾ÑÑ ÐºÐ°ÑÑÐ¸Ð½ÐºÐ° ÑÐ¾Ð¼Ð°ÑÐº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5857916" cy="61436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072198" y="1214422"/>
            <a:ext cx="29289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Живут в России разные</a:t>
            </a:r>
            <a:br>
              <a:rPr lang="ru-RU" dirty="0" smtClean="0"/>
            </a:br>
            <a:r>
              <a:rPr lang="ru-RU" dirty="0" smtClean="0"/>
              <a:t>Народы с давних пор:</a:t>
            </a:r>
            <a:br>
              <a:rPr lang="ru-RU" dirty="0" smtClean="0"/>
            </a:br>
            <a:r>
              <a:rPr lang="ru-RU" dirty="0" smtClean="0"/>
              <a:t>Одним тайга по нраву,</a:t>
            </a:r>
            <a:br>
              <a:rPr lang="ru-RU" dirty="0" smtClean="0"/>
            </a:br>
            <a:r>
              <a:rPr lang="ru-RU" dirty="0" smtClean="0"/>
              <a:t>Другим степной простор.</a:t>
            </a:r>
            <a:br>
              <a:rPr lang="ru-RU" dirty="0" smtClean="0"/>
            </a:br>
            <a:r>
              <a:rPr lang="ru-RU" dirty="0" smtClean="0"/>
              <a:t>У каждого народа</a:t>
            </a:r>
            <a:br>
              <a:rPr lang="ru-RU" dirty="0" smtClean="0"/>
            </a:br>
            <a:r>
              <a:rPr lang="ru-RU" dirty="0" smtClean="0"/>
              <a:t>Язык свой и наряд,</a:t>
            </a:r>
            <a:br>
              <a:rPr lang="ru-RU" dirty="0" smtClean="0"/>
            </a:br>
            <a:r>
              <a:rPr lang="ru-RU" dirty="0" smtClean="0"/>
              <a:t>Один черкеску носит,</a:t>
            </a:r>
            <a:br>
              <a:rPr lang="ru-RU" dirty="0" smtClean="0"/>
            </a:br>
            <a:r>
              <a:rPr lang="ru-RU" dirty="0" smtClean="0"/>
              <a:t>Другой надел халат.</a:t>
            </a:r>
            <a:br>
              <a:rPr lang="ru-RU" dirty="0" smtClean="0"/>
            </a:br>
            <a:r>
              <a:rPr lang="ru-RU" dirty="0" smtClean="0"/>
              <a:t>Один рыбак с рожденья,</a:t>
            </a:r>
            <a:br>
              <a:rPr lang="ru-RU" dirty="0" smtClean="0"/>
            </a:br>
            <a:r>
              <a:rPr lang="ru-RU" dirty="0" smtClean="0"/>
              <a:t>Другой оленевод,</a:t>
            </a:r>
            <a:br>
              <a:rPr lang="ru-RU" dirty="0" smtClean="0"/>
            </a:br>
            <a:r>
              <a:rPr lang="ru-RU" dirty="0" smtClean="0"/>
              <a:t>Один кумыс готовит,</a:t>
            </a:r>
            <a:br>
              <a:rPr lang="ru-RU" dirty="0" smtClean="0"/>
            </a:br>
            <a:r>
              <a:rPr lang="ru-RU" dirty="0" smtClean="0"/>
              <a:t>Другой готовит мёд.</a:t>
            </a:r>
            <a:br>
              <a:rPr lang="ru-RU" dirty="0" smtClean="0"/>
            </a:br>
            <a:r>
              <a:rPr lang="ru-RU" dirty="0" smtClean="0"/>
              <a:t>Одним милее осень,</a:t>
            </a:r>
            <a:br>
              <a:rPr lang="ru-RU" dirty="0" smtClean="0"/>
            </a:br>
            <a:r>
              <a:rPr lang="ru-RU" dirty="0" smtClean="0"/>
              <a:t>Другим милей весна</a:t>
            </a:r>
            <a:br>
              <a:rPr lang="ru-RU" dirty="0" smtClean="0"/>
            </a:br>
            <a:r>
              <a:rPr lang="ru-RU" dirty="0" smtClean="0"/>
              <a:t>А Родина – Россия</a:t>
            </a:r>
            <a:br>
              <a:rPr lang="ru-RU" dirty="0" smtClean="0"/>
            </a:br>
            <a:r>
              <a:rPr lang="ru-RU" dirty="0" smtClean="0"/>
              <a:t>У нас у всех одна!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/>
          <a:srcRect l="4028" r="3333"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1500174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ln w="1905">
                  <a:solidFill>
                    <a:srgbClr val="FFCC66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РОССИЯ – РОДИНА МОЯ!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С. И. Ожегов «Толковый словарь русского языка» (с. 549)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Отечество, родная страна.</a:t>
            </a:r>
          </a:p>
          <a:p>
            <a:r>
              <a:rPr lang="ru-RU" dirty="0" smtClean="0"/>
              <a:t> 2. Место рождения, происхождения кого-нибудь.</a:t>
            </a:r>
          </a:p>
          <a:p>
            <a:endParaRPr lang="ru-RU" dirty="0" smtClean="0"/>
          </a:p>
          <a:p>
            <a:r>
              <a:rPr lang="ru-RU" b="1" dirty="0" smtClean="0"/>
              <a:t>Этимология слова. </a:t>
            </a:r>
            <a:r>
              <a:rPr lang="ru-RU" dirty="0" smtClean="0"/>
              <a:t>Общеславянское слово, образовано от слова «род» - происхождение, семья, «родиться», место рождения.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140967"/>
            <a:ext cx="4999167" cy="312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2143116"/>
            <a:ext cx="2236787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034" y="107154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prstClr val="black"/>
                </a:solidFill>
              </a:rPr>
              <a:t>Управляет страной президент – Путин В.В.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9149" y="2357430"/>
            <a:ext cx="3662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 indent="0" algn="r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prstClr val="black"/>
                </a:solidFill>
              </a:rPr>
              <a:t>Столица России – г. 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8562"/>
            <a:ext cx="4648175" cy="623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357694"/>
            <a:ext cx="3322472" cy="210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000108"/>
            <a:ext cx="2160240" cy="256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28662" y="3857628"/>
            <a:ext cx="2020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b="1" dirty="0" smtClean="0"/>
              <a:t>Флаг России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28604"/>
            <a:ext cx="1543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Герб России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572140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 нашей стране очень много озёр, рек и гор</a:t>
            </a:r>
            <a:endParaRPr lang="ru-RU" sz="2400" dirty="0"/>
          </a:p>
        </p:txBody>
      </p:sp>
      <p:pic>
        <p:nvPicPr>
          <p:cNvPr id="31746" name="Picture 2" descr="ÐÐ°ÑÑÐ¸Ð½ÐºÐ¸ Ð¿Ð¾ Ð·Ð°Ð¿ÑÐ¾ÑÑ ÑÐ¾ÑÐ¾ ÑÐµÐº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3059103" cy="2294327"/>
          </a:xfrm>
          <a:prstGeom prst="rect">
            <a:avLst/>
          </a:prstGeom>
          <a:noFill/>
        </p:spPr>
      </p:pic>
      <p:pic>
        <p:nvPicPr>
          <p:cNvPr id="31752" name="Picture 8" descr="ÐÐ°ÑÑÐ¸Ð½ÐºÐ¸ Ð¿Ð¾ Ð·Ð°Ð¿ÑÐ¾ÑÑ ÑÐ¾ÑÐ¾ Ð¾Ð·ÐµÑÐ° Ð±Ð°Ð¹ÐºÐ°Ð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786058"/>
            <a:ext cx="3606048" cy="2357454"/>
          </a:xfrm>
          <a:prstGeom prst="rect">
            <a:avLst/>
          </a:prstGeom>
          <a:noFill/>
        </p:spPr>
      </p:pic>
      <p:pic>
        <p:nvPicPr>
          <p:cNvPr id="31754" name="Picture 10" descr="ÐÐ°ÑÑÐ¸Ð½ÐºÐ¸ Ð¿Ð¾ Ð·Ð°Ð¿ÑÐ¾ÑÑ ÑÐ¾ÑÐ¾Ð³ÑÐ°ÑÐ¸Ð¸ Ð³Ð¾Ñ ÑÐ¾ÑÑÐ¸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28604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14289"/>
            <a:ext cx="8643998" cy="6464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5357826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Внутренний мир человека – это то, чем наполнено его сознание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214290"/>
            <a:ext cx="6500858" cy="4875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4643446"/>
            <a:ext cx="5286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Традиции – это всё то, что унаследовано от предшественников. В виде традиций выступают также ценности, нормы, образцы поведения, идеи, общественные установления, вкусы, взгляды</a:t>
            </a:r>
            <a:endParaRPr lang="ru-RU" dirty="0"/>
          </a:p>
        </p:txBody>
      </p:sp>
      <p:pic>
        <p:nvPicPr>
          <p:cNvPr id="16386" name="Picture 2" descr="ÐÐ°ÑÑÐ¸Ð½ÐºÐ¸ Ð¿Ð¾ Ð·Ð°Ð¿ÑÐ¾ÑÑ ÐºÐ°ÑÑÐ¸Ð½ÐºÐ° Ð¿ÑÐ°Ð²Ð¾ÑÐ»Ð°Ð²Ð½ÑÐµ ÑÑÐ°Ð´Ð¸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5426739" cy="4023540"/>
          </a:xfrm>
          <a:prstGeom prst="rect">
            <a:avLst/>
          </a:prstGeom>
          <a:noFill/>
        </p:spPr>
      </p:pic>
      <p:pic>
        <p:nvPicPr>
          <p:cNvPr id="16388" name="Picture 4" descr="ÐÐ°ÑÑÐ¸Ð½ÐºÐ¸ Ð¿Ð¾ Ð·Ð°Ð¿ÑÐ¾ÑÑ ÐºÐ°ÑÑÐ¸Ð½ÐºÐ° Ð¿ÑÐ°Ð²Ð¾ÑÐ»Ð°Ð²Ð½ÑÐµ ÑÑÐ°Ð´Ð¸ÑÐ¸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144" y="4357694"/>
            <a:ext cx="2847960" cy="1779543"/>
          </a:xfrm>
          <a:prstGeom prst="rect">
            <a:avLst/>
          </a:prstGeom>
          <a:noFill/>
        </p:spPr>
      </p:pic>
      <p:pic>
        <p:nvPicPr>
          <p:cNvPr id="16390" name="Picture 6" descr="ÐÐ°ÑÑÐ¸Ð½ÐºÐ¸ Ð¿Ð¾ Ð·Ð°Ð¿ÑÐ¾ÑÑ ÐºÐ°ÑÑÐ¸Ð½ÐºÐ° Ð¿ÑÐ°Ð²Ð¾ÑÐ»Ð°Ð²Ð½ÑÐµ ÑÑÐ°Ð´Ð¸ÑÐ¸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428868"/>
            <a:ext cx="2031518" cy="2000264"/>
          </a:xfrm>
          <a:prstGeom prst="rect">
            <a:avLst/>
          </a:prstGeom>
          <a:noFill/>
        </p:spPr>
      </p:pic>
      <p:pic>
        <p:nvPicPr>
          <p:cNvPr id="16392" name="Picture 8" descr="ÐÐ°ÑÑÐ¸Ð½ÐºÐ¸ Ð¿Ð¾ Ð·Ð°Ð¿ÑÐ¾ÑÑ ÐºÐ°ÑÑÐ¸Ð½ÐºÐ° Ð¿ÑÐ°Ð²Ð¾ÑÐ»Ð°Ð²Ð½ÑÐµ ÑÑÐ°Ð´Ð¸ÑÐ¸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57166"/>
            <a:ext cx="285901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117</Words>
  <Application>Microsoft Office PowerPoint</Application>
  <PresentationFormat>Экран (4:3)</PresentationFormat>
  <Paragraphs>14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  С. И. Ожегов «Толковый словарь русского языка» (с. 549)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Мамка</dc:creator>
  <cp:lastModifiedBy>Мамка</cp:lastModifiedBy>
  <cp:revision>13</cp:revision>
  <dcterms:created xsi:type="dcterms:W3CDTF">2019-01-27T14:17:26Z</dcterms:created>
  <dcterms:modified xsi:type="dcterms:W3CDTF">2019-01-29T12:35:15Z</dcterms:modified>
</cp:coreProperties>
</file>