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6" r:id="rId5"/>
    <p:sldId id="258" r:id="rId6"/>
    <p:sldId id="263" r:id="rId7"/>
    <p:sldId id="264" r:id="rId8"/>
    <p:sldId id="268" r:id="rId9"/>
    <p:sldId id="260" r:id="rId10"/>
    <p:sldId id="259" r:id="rId11"/>
    <p:sldId id="261" r:id="rId12"/>
    <p:sldId id="262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>
        <p:scale>
          <a:sx n="83" d="100"/>
          <a:sy n="83" d="100"/>
        </p:scale>
        <p:origin x="-15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7A732-B305-4F52-BA41-6A466D106946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CF53-F358-496C-95DF-4DEBDFB24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065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C9EFD-905F-46DF-8E47-9068489131CB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0464-926B-46A3-862F-6E13548CC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31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66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двенадцатый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95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четырнадцатый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67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65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четвертый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3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шестой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12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седьмой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3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восьмой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83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десятый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82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одиннадцатый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0464-926B-46A3-862F-6E13548CC5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2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07A776-0809-4C8B-967A-66349AB843CE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5AFE47-7D8D-4C84-96FD-19D91FF0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4536504" cy="5040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rgbClr val="003399"/>
                </a:solidFill>
              </a:rPr>
              <a:t>Выполнила: </a:t>
            </a:r>
            <a:r>
              <a:rPr lang="ru-RU" sz="2400" i="1" dirty="0" err="1" smtClean="0">
                <a:solidFill>
                  <a:srgbClr val="003399"/>
                </a:solidFill>
              </a:rPr>
              <a:t>Хаткевич</a:t>
            </a:r>
            <a:r>
              <a:rPr lang="ru-RU" sz="2400" i="1" dirty="0" smtClean="0">
                <a:solidFill>
                  <a:srgbClr val="003399"/>
                </a:solidFill>
              </a:rPr>
              <a:t> Е.Н.</a:t>
            </a:r>
            <a:endParaRPr lang="ru-RU" sz="2400" i="1" dirty="0" smtClean="0">
              <a:solidFill>
                <a:srgbClr val="003399"/>
              </a:solidFill>
            </a:endParaRPr>
          </a:p>
          <a:p>
            <a:pPr algn="l"/>
            <a:endParaRPr lang="ru-RU" sz="2400" dirty="0" smtClean="0">
              <a:solidFill>
                <a:srgbClr val="003399"/>
              </a:solidFill>
            </a:endParaRPr>
          </a:p>
          <a:p>
            <a:pPr algn="l"/>
            <a:endParaRPr lang="ru-RU" sz="2400" b="1" dirty="0" smtClean="0">
              <a:solidFill>
                <a:srgbClr val="003399"/>
              </a:solidFill>
              <a:latin typeface="+mj-lt"/>
            </a:endParaRPr>
          </a:p>
          <a:p>
            <a:endParaRPr lang="ru-RU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6480720" cy="338437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класс по нетрадиционной технике рисования</a:t>
            </a:r>
            <a:r>
              <a:rPr lang="ru-RU" sz="4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солью- «Насоли мне!»</a:t>
            </a:r>
            <a:endParaRPr lang="ru-RU" sz="53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116632"/>
            <a:ext cx="468052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+mj-lt"/>
              </a:rPr>
              <a:t>«Космос»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+mj-lt"/>
              </a:rPr>
              <a:t>Э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тот завиток сделан крупной морской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 солью для ванн. В отличие от мелкой соли очень крупную соль можно сыпать на более влажную поверхность.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После того, как работа высохнет, соль стряхивают </a:t>
            </a:r>
            <a:r>
              <a:rPr lang="ru-RU" sz="3200" b="1" dirty="0">
                <a:solidFill>
                  <a:srgbClr val="003399"/>
                </a:solidFill>
                <a:latin typeface="+mj-lt"/>
              </a:rPr>
              <a:t>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6386" name="Picture 2" descr="http://900igr.net/up/datai/216685/0031-04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798"/>
            <a:ext cx="3960440" cy="518841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4623"/>
            <a:ext cx="8748464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«Медленно падает снег»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С помощью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</a:rPr>
              <a:t>восковых мелков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 и акварели можно создавать множество причудливых эффектов. Это может быть снег, дождь, деревья,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 а соль придаст волшебное мерцание, добавит необычности картине.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276872"/>
            <a:ext cx="5364088" cy="4118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Попробуем нарисовать падающий </a:t>
            </a:r>
            <a:r>
              <a:rPr lang="ru-RU" sz="2800" b="1" dirty="0" smtClean="0">
                <a:solidFill>
                  <a:srgbClr val="003399"/>
                </a:solidFill>
                <a:latin typeface="+mj-lt"/>
              </a:rPr>
              <a:t>снег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. Для этого нам нужно на белом листе бумаги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 нарисовать восковым мелком снежинки</a:t>
            </a:r>
            <a:r>
              <a:rPr lang="ru-RU" sz="2800" b="1" dirty="0" smtClean="0">
                <a:solidFill>
                  <a:srgbClr val="003399"/>
                </a:solidFill>
                <a:latin typeface="+mj-lt"/>
              </a:rPr>
              <a:t>, затем обильно смочить лист водой и закрасить  акварелью.</a:t>
            </a:r>
            <a:endParaRPr kumimoji="0" lang="ru-RU" sz="2800" b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2261426"/>
            <a:ext cx="3600400" cy="31683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6336196" y="5186766"/>
            <a:ext cx="45719" cy="4571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16632"/>
            <a:ext cx="3744416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Пока краски не успели высохнуть (это очень важно!), равномерно насыпьте небольшое количество соли на рисунок,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вы увидите, как он преобразится!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5936" y="393234"/>
            <a:ext cx="4824536" cy="490797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1052736"/>
            <a:ext cx="48245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Попробуйте придумать свою композицию и выполнить несложный рисунок в этой технике.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6130" t="46132" r="49456" b="9768"/>
          <a:stretch>
            <a:fillRect/>
          </a:stretch>
        </p:blipFill>
        <p:spPr bwMode="auto">
          <a:xfrm>
            <a:off x="971600" y="3224938"/>
            <a:ext cx="3672408" cy="241458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104" t="22193" r="5986" b="11028"/>
          <a:stretch>
            <a:fillRect/>
          </a:stretch>
        </p:blipFill>
        <p:spPr bwMode="auto">
          <a:xfrm rot="10800000">
            <a:off x="5436096" y="1568753"/>
            <a:ext cx="3024337" cy="40707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88640"/>
            <a:ext cx="655272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solidFill>
                  <a:srgbClr val="003399"/>
                </a:solidFill>
                <a:uLnTx/>
                <a:uFillTx/>
                <a:latin typeface="+mn-lt"/>
                <a:ea typeface="+mn-ea"/>
                <a:cs typeface="+mn-cs"/>
              </a:rPr>
              <a:t>Творческое</a:t>
            </a:r>
            <a:r>
              <a:rPr kumimoji="0" lang="ru-RU" sz="3600" b="1" i="0" u="none" strike="noStrike" kern="1200" normalizeH="0" baseline="0" noProof="0" dirty="0" smtClean="0">
                <a:solidFill>
                  <a:srgbClr val="003399"/>
                </a:solidFill>
                <a:uLnTx/>
                <a:uFillTx/>
                <a:latin typeface="+mn-lt"/>
                <a:ea typeface="+mn-ea"/>
                <a:cs typeface="+mn-cs"/>
              </a:rPr>
              <a:t>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r="1084"/>
          <a:stretch>
            <a:fillRect/>
          </a:stretch>
        </p:blipFill>
        <p:spPr>
          <a:xfrm>
            <a:off x="4067944" y="395272"/>
            <a:ext cx="4752528" cy="454589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4104457" cy="5157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003399"/>
                </a:solidFill>
              </a:rPr>
              <a:t>Просто необходимо работать с ребенком совместно. Если он видит результат и то, как Вы положительно реагируете на его творчество, тогда ребенок вырастет творческой, самостоятельной личностью.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464420"/>
            <a:ext cx="4627038" cy="19889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2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0"/>
            <a:ext cx="8928992" cy="602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u="sng" dirty="0" smtClean="0">
                <a:solidFill>
                  <a:srgbClr val="003399"/>
                </a:solidFill>
                <a:latin typeface="+mj-lt"/>
              </a:rPr>
              <a:t>Цель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</a:rPr>
              <a:t>: 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Вовлечение родителей в совместную с детьми деятельность, для развития творческих способностей детей.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u="sng" dirty="0" smtClean="0">
                <a:solidFill>
                  <a:srgbClr val="003399"/>
                </a:solidFill>
                <a:latin typeface="+mj-lt"/>
              </a:rPr>
              <a:t>Задачи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</a:rPr>
              <a:t>: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</a:rPr>
              <a:t>                                                                                Обучающая</a:t>
            </a:r>
            <a:r>
              <a:rPr lang="ru-RU" sz="2400" b="1" dirty="0">
                <a:solidFill>
                  <a:srgbClr val="003399"/>
                </a:solidFill>
                <a:latin typeface="+mj-lt"/>
              </a:rPr>
              <a:t>: познакомить с одним из видов нетрадиционного рисования, практическими навыками нанесения соли на лист бумаги,     формировать у родителей умение организовывать совместную творческую   деятельность с детьми, вовлекая в работу членов семьи.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3399"/>
                </a:solidFill>
                <a:latin typeface="+mj-lt"/>
              </a:rPr>
              <a:t>Развивающая: развить художественно-творческие способности детей, мелкую моторику рук, воображение и инициативу, интерес к совместному художественному творчеству.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3399"/>
                </a:solidFill>
                <a:latin typeface="+mj-lt"/>
              </a:rPr>
              <a:t>Воспитывающая: воспитывать чувство прекрасного,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3399"/>
                </a:solidFill>
                <a:latin typeface="+mj-lt"/>
              </a:rPr>
              <a:t>аккуратность.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Мастер класс по рисованию в нетрадиционной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технике 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«Насоли мне!»</a:t>
            </a:r>
          </a:p>
          <a:p>
            <a:pPr algn="ctr"/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Китайская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пословица гласит: «Расскажи - и я забуду, покажи - и я запомню, дай попробовать - и я пойму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 преддверии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Нового года детям интересно готовить «зимние» поделки. Рисование солью получается не только красиво, но и полезно, а так же вдвойне интереснее, когда рядом близкий человек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04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332656"/>
            <a:ext cx="648072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solidFill>
                  <a:srgbClr val="003399"/>
                </a:solidFill>
                <a:uLnTx/>
                <a:uFillTx/>
                <a:latin typeface="+mn-lt"/>
                <a:ea typeface="+mn-ea"/>
                <a:cs typeface="+mn-cs"/>
              </a:rPr>
              <a:t>Материалы,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solidFill>
                  <a:srgbClr val="003399"/>
                </a:solidFill>
                <a:uLnTx/>
                <a:uFillTx/>
                <a:latin typeface="+mn-lt"/>
                <a:ea typeface="+mn-ea"/>
                <a:cs typeface="+mn-cs"/>
              </a:rPr>
              <a:t>которые нам понадобятся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1268760"/>
            <a:ext cx="2808312" cy="4990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Соль крупная, мелкая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rgbClr val="003399"/>
                </a:solidFill>
                <a:latin typeface="+mj-lt"/>
              </a:rPr>
              <a:t>Акварель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rgbClr val="003399"/>
                </a:solidFill>
                <a:latin typeface="+mj-lt"/>
              </a:rPr>
              <a:t>Восковой мелок или свечка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Кисти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rgbClr val="003399"/>
                </a:solidFill>
                <a:latin typeface="+mj-lt"/>
              </a:rPr>
              <a:t>Ватман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dirty="0" smtClean="0">
                <a:solidFill>
                  <a:srgbClr val="003399"/>
                </a:solidFill>
                <a:latin typeface="+mj-lt"/>
              </a:rPr>
              <a:t>Картон цветной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Вода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400" b="1" noProof="0" dirty="0" smtClean="0">
                <a:solidFill>
                  <a:srgbClr val="003399"/>
                </a:solidFill>
                <a:latin typeface="+mj-lt"/>
              </a:rPr>
              <a:t>Клей ПВА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3929" t="31013" r="2206" b="14808"/>
          <a:stretch>
            <a:fillRect/>
          </a:stretch>
        </p:blipFill>
        <p:spPr bwMode="auto">
          <a:xfrm>
            <a:off x="3563888" y="1700808"/>
            <a:ext cx="448626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11960" y="116633"/>
            <a:ext cx="424847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«Снежинка»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Берем </a:t>
            </a:r>
            <a:r>
              <a:rPr lang="ru-RU" sz="3200" b="1" dirty="0">
                <a:solidFill>
                  <a:srgbClr val="003399"/>
                </a:solidFill>
              </a:rPr>
              <a:t>лист  картона, делаем набросок снежинки,</a:t>
            </a:r>
            <a:r>
              <a:rPr lang="ru-RU" sz="3200" b="1" i="1" dirty="0">
                <a:solidFill>
                  <a:srgbClr val="003399"/>
                </a:solidFill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3284984"/>
            <a:ext cx="3744416" cy="2304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1" u="none" strike="noStrike" kern="120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затем покрываем клеем ПВА.</a:t>
            </a:r>
          </a:p>
        </p:txBody>
      </p:sp>
      <p:pic>
        <p:nvPicPr>
          <p:cNvPr id="2053" name="Picture 5" descr="http://mogut-vse.ru/img/so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292080" y="3138339"/>
            <a:ext cx="47790" cy="4571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420888"/>
            <a:ext cx="3816424" cy="295232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60648"/>
            <a:ext cx="3024336" cy="29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1556792"/>
            <a:ext cx="360040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0"/>
            <a:ext cx="4470332" cy="119675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99"/>
                </a:solidFill>
              </a:rPr>
              <a:t>Обильно посыпаем солью…</a:t>
            </a:r>
            <a:endParaRPr lang="ru-RU" sz="3200" dirty="0">
              <a:solidFill>
                <a:srgbClr val="003399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84226"/>
            <a:ext cx="3312368" cy="3024336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139952" y="-387424"/>
            <a:ext cx="5004048" cy="2160240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dirty="0" smtClean="0">
                <a:solidFill>
                  <a:srgbClr val="003399"/>
                </a:solidFill>
              </a:rPr>
              <a:t>Ждем когда высохнет, затем надо сдуть или стряхнуть лишнее!</a:t>
            </a:r>
            <a:endParaRPr lang="ru-RU" sz="3200" dirty="0">
              <a:solidFill>
                <a:srgbClr val="003399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60848"/>
            <a:ext cx="3434489" cy="3024336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324544" y="5085184"/>
            <a:ext cx="9577064" cy="93610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Получилась объемная сверкающая снежинка!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0"/>
            <a:ext cx="3744416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abic Typesetting" pitchFamily="66" charset="-78"/>
              </a:rPr>
              <a:t>При помощи соли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abic Typesetting" pitchFamily="66" charset="-78"/>
              </a:rPr>
              <a:t>м</a:t>
            </a:r>
            <a:r>
              <a:rPr kumimoji="0" lang="ru-RU" sz="3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abic Typesetting" pitchFamily="66" charset="-78"/>
              </a:rPr>
              <a:t>ожно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abic Typesetting" pitchFamily="66" charset="-78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abic Typesetting" pitchFamily="66" charset="-78"/>
              </a:rPr>
              <a:t>создавать свои волшебные узоры: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abic Typesetting" pitchFamily="66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3968" y="260648"/>
            <a:ext cx="4608512" cy="36066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67944" y="4372168"/>
            <a:ext cx="4536504" cy="107305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«Сказочный лес»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3"/>
            <a:ext cx="3600400" cy="3019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4464496"/>
          </a:xfrm>
        </p:spPr>
      </p:pic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0" y="5013176"/>
            <a:ext cx="9036496" cy="15841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Добавив ярких красок можно сделать подарок, или украсить свой дом к празднику!</a:t>
            </a:r>
            <a:endParaRPr lang="ru-RU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51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Ы\презентация\abstract-blue-cubist-vector-ice-background-33887.jpg"/>
          <p:cNvPicPr>
            <a:picLocks noChangeAspect="1" noChangeArrowheads="1"/>
          </p:cNvPicPr>
          <p:nvPr/>
        </p:nvPicPr>
        <p:blipFill>
          <a:blip r:embed="rId3" cstate="print"/>
          <a:srcRect b="73210"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0"/>
            <a:ext cx="7272808" cy="155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3399"/>
                </a:solidFill>
                <a:latin typeface="+mj-lt"/>
              </a:rPr>
              <a:t>Эффекты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применения мелкой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</a:rPr>
              <a:t> и крупной соли в рисунках красками: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6130" t="53692" r="52291" b="5988"/>
          <a:stretch>
            <a:fillRect/>
          </a:stretch>
        </p:blipFill>
        <p:spPr bwMode="auto">
          <a:xfrm>
            <a:off x="323528" y="1628800"/>
            <a:ext cx="4311479" cy="38884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58104" t="47392" r="8821" b="4728"/>
          <a:stretch>
            <a:fillRect/>
          </a:stretch>
        </p:blipFill>
        <p:spPr bwMode="auto">
          <a:xfrm>
            <a:off x="5004047" y="1628800"/>
            <a:ext cx="3816425" cy="38884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417</Words>
  <Application>Microsoft Office PowerPoint</Application>
  <PresentationFormat>Экран (4:3)</PresentationFormat>
  <Paragraphs>70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Мастер класс по нетрадиционной технике рисования Рисование солью- «Насоли мне!»</vt:lpstr>
      <vt:lpstr>Слайд 2</vt:lpstr>
      <vt:lpstr>Слайд 3</vt:lpstr>
      <vt:lpstr>Слайд 4</vt:lpstr>
      <vt:lpstr>Слайд 5</vt:lpstr>
      <vt:lpstr>Получилась объемная сверкающая снежинка!</vt:lpstr>
      <vt:lpstr>«Сказочный лес»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солью</dc:title>
  <dc:creator>Ольга,Татьяна</dc:creator>
  <cp:lastModifiedBy>1</cp:lastModifiedBy>
  <cp:revision>37</cp:revision>
  <dcterms:created xsi:type="dcterms:W3CDTF">2016-11-16T05:21:44Z</dcterms:created>
  <dcterms:modified xsi:type="dcterms:W3CDTF">2019-01-23T17:18:29Z</dcterms:modified>
</cp:coreProperties>
</file>