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5"/>
  </p:notesMasterIdLst>
  <p:sldIdLst>
    <p:sldId id="256" r:id="rId2"/>
    <p:sldId id="270" r:id="rId3"/>
    <p:sldId id="271" r:id="rId4"/>
    <p:sldId id="258" r:id="rId5"/>
    <p:sldId id="259" r:id="rId6"/>
    <p:sldId id="264" r:id="rId7"/>
    <p:sldId id="260" r:id="rId8"/>
    <p:sldId id="261" r:id="rId9"/>
    <p:sldId id="265" r:id="rId10"/>
    <p:sldId id="266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 varScale="1">
        <p:scale>
          <a:sx n="68" d="100"/>
          <a:sy n="68" d="100"/>
        </p:scale>
        <p:origin x="-8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E3A232-27F0-4191-9301-4AB4DE09D2E4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AE4C3E-7CA2-41D3-9977-3EC4CEFB5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3598C0-80BB-4D02-B9EC-B049A3511D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E4C3E-7CA2-41D3-9977-3EC4CEFB5E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C5D37-B009-4791-9F50-842CA6D24377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322F1-A255-46B6-A64D-5CB8EA8B2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9E277-9E38-43BF-8C0D-7708B7DFAED0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0FD6-463C-44B4-9616-6B283C8C37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24BAE-0517-4BA1-8E01-7CE2F49F243D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8B2DA-FD60-42C4-BCD4-EC655E503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1226F-5EE2-483A-972E-787D908E757C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E3269-61B7-437D-AD2B-125EFCCE8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51CEC-CF84-4CF5-BCC6-75C7B67E56A9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70EAFE5-9EEE-4230-A29E-0D36C430D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401CB-7D43-4B7D-ABE8-06698781C76D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82024-B1C5-4D93-B76E-BC9B5DD55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ECC8A-76FE-4778-8B8D-154515F79855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60F98-5897-42BF-B54B-2818E101C8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82316-F5D1-4A41-BFEF-F1D794100BFA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64405-8922-43DB-B2F9-09A03FAC87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B8FF9-149F-4603-BBF5-A0DF0E1BC27C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1F367-DD17-4CC4-B029-4B3CAD28A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488E7-AC31-41C1-95C7-3967D32BD874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D772C-664E-46C2-BB68-C4220D677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02580-6CAB-420C-8EF4-7D54608D1308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F4DCE-AA9E-433B-B77E-1F5CFBBC7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8786F6D-1F18-4641-809D-521B24D28A0F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FEB5EB-8C44-4383-A7BA-8EC9457CC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890" y="332656"/>
            <a:ext cx="7772400" cy="1008111"/>
          </a:xfrm>
        </p:spPr>
        <p:txBody>
          <a:bodyPr anchor="t" anchorCtr="0"/>
          <a:lstStyle/>
          <a:p>
            <a:pPr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2060"/>
                </a:solidFill>
              </a:rPr>
              <a:t>МБДОУ « </a:t>
            </a:r>
            <a:r>
              <a:rPr lang="ru-RU" sz="1800" b="0" dirty="0" err="1" smtClean="0">
                <a:solidFill>
                  <a:srgbClr val="002060"/>
                </a:solidFill>
              </a:rPr>
              <a:t>Лямбирский</a:t>
            </a:r>
            <a:r>
              <a:rPr lang="ru-RU" sz="1800" b="0" dirty="0" smtClean="0">
                <a:solidFill>
                  <a:srgbClr val="002060"/>
                </a:solidFill>
              </a:rPr>
              <a:t> детский сад №3 комбинированного вида»</a:t>
            </a:r>
            <a:endParaRPr lang="ru-RU" sz="1800" b="0" dirty="0">
              <a:solidFill>
                <a:srgbClr val="00206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76925"/>
            <a:ext cx="4572000" cy="981075"/>
          </a:xfrm>
        </p:spPr>
        <p:txBody>
          <a:bodyPr/>
          <a:lstStyle/>
          <a:p>
            <a:r>
              <a:rPr lang="ru-RU" sz="2000" smtClean="0"/>
              <a:t>Подготовили: Тумайкина В.Н</a:t>
            </a:r>
          </a:p>
          <a:p>
            <a:r>
              <a:rPr lang="ru-RU" sz="2000" smtClean="0"/>
              <a:t>                          Чуракова О.Р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1125538"/>
            <a:ext cx="7229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66890" y="2967335"/>
            <a:ext cx="76102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У СОЛНЫШКА В ГОСТЯХ</a:t>
            </a:r>
          </a:p>
        </p:txBody>
      </p:sp>
    </p:spTree>
  </p:cSld>
  <p:clrMapOvr>
    <a:masterClrMapping/>
  </p:clrMapOvr>
  <p:transition spd="slow" advTm="13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574776_html_5daaed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c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8" y="-28575"/>
            <a:ext cx="9540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Acer\Desktop\yellow-sun-sky-9548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87438"/>
            <a:ext cx="1047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95288" y="2624138"/>
            <a:ext cx="8569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FF0000"/>
                </a:solidFill>
                <a:latin typeface="Times New Roman" pitchFamily="18" charset="0"/>
              </a:rPr>
              <a:t>СПАСИБО ЗА ВНИМАНИЕ 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Утром солнышко встает,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Спать ребятам не дает!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Ну-ка, дети, подымайтесь,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Заряжайтесь, умывайтесь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Аккуратно одевайтесь</a:t>
            </a:r>
          </a:p>
          <a:p>
            <a:pPr marL="136525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И за завтрак принимайтесь.</a:t>
            </a:r>
          </a:p>
          <a:p>
            <a:pPr marL="136525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полдень солнышко в зените</a:t>
            </a:r>
          </a:p>
          <a:p>
            <a:pPr marL="136525" indent="0">
              <a:buNone/>
            </a:pPr>
            <a:r>
              <a:rPr lang="ru-RU" dirty="0">
                <a:solidFill>
                  <a:srgbClr val="FF0000"/>
                </a:solidFill>
              </a:rPr>
              <a:t>У него лучи, как нити,</a:t>
            </a:r>
          </a:p>
          <a:p>
            <a:pPr marL="136525" indent="0">
              <a:buNone/>
            </a:pPr>
            <a:r>
              <a:rPr lang="ru-RU" dirty="0">
                <a:solidFill>
                  <a:srgbClr val="FF0000"/>
                </a:solidFill>
              </a:rPr>
              <a:t>Землю щедро согревают</a:t>
            </a:r>
          </a:p>
          <a:p>
            <a:pPr marL="136525" indent="0">
              <a:buNone/>
            </a:pPr>
            <a:r>
              <a:rPr lang="ru-RU" dirty="0">
                <a:solidFill>
                  <a:srgbClr val="FF0000"/>
                </a:solidFill>
              </a:rPr>
              <a:t>Всех обедать приглашают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7604" y="1412776"/>
            <a:ext cx="35488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Дальше, дальше день бежит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Нам пословица гласит:</a:t>
            </a:r>
          </a:p>
          <a:p>
            <a:r>
              <a:rPr lang="ru-RU" sz="2000" dirty="0">
                <a:solidFill>
                  <a:srgbClr val="00B0F0"/>
                </a:solidFill>
              </a:rPr>
              <a:t>«Долог день до вечера,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Когда делать не чего»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Ну, а вечером</a:t>
            </a:r>
            <a:r>
              <a:rPr lang="ru-RU" sz="2000" dirty="0" smtClean="0">
                <a:solidFill>
                  <a:srgbClr val="00B0F0"/>
                </a:solidFill>
              </a:rPr>
              <a:t>, ребята</a:t>
            </a:r>
            <a:r>
              <a:rPr lang="ru-RU" sz="2000" dirty="0">
                <a:solidFill>
                  <a:srgbClr val="00B0F0"/>
                </a:solidFill>
              </a:rPr>
              <a:t>,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Все окутает прохлада</a:t>
            </a:r>
          </a:p>
          <a:p>
            <a:r>
              <a:rPr lang="ru-RU" sz="2000" dirty="0">
                <a:solidFill>
                  <a:srgbClr val="00B0F0"/>
                </a:solidFill>
              </a:rPr>
              <a:t>Солнцу отдых тоже нужен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А ребятам вкусный </a:t>
            </a:r>
            <a:r>
              <a:rPr lang="ru-RU" sz="2000" dirty="0" smtClean="0">
                <a:solidFill>
                  <a:srgbClr val="00B0F0"/>
                </a:solidFill>
              </a:rPr>
              <a:t>ужин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Ночью </a:t>
            </a:r>
            <a:r>
              <a:rPr lang="ru-RU" sz="2000" dirty="0">
                <a:solidFill>
                  <a:srgbClr val="7030A0"/>
                </a:solidFill>
              </a:rPr>
              <a:t>на небе луна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Очень строгая она: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Наблюдает - Все ли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Улеглись в постели?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Закрывайте глазки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Пусть вам снятся сказки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От утра и до утра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Сутки знает детвора.</a:t>
            </a: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02"/>
            <a:ext cx="9144000" cy="677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ЦАРСТВО ГЕОМЕТРИЧЕСКИХ ФИГУР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i8JIAKU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043"/>
            <a:ext cx="4308434" cy="52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72" y="1124743"/>
            <a:ext cx="2000301" cy="16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2602543" cy="13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28" y="2768979"/>
            <a:ext cx="1914383" cy="169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Users\Acer\Desktop\neon_yellow_hex_code_ffff01_oval_sticker-r0ee1961bef59419a934f00cada860042_v9wz7_8byvr_5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7" y="2482466"/>
            <a:ext cx="2602544" cy="17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cer\Desktop\lee-80c-col-temp-correction-resin-fil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0028"/>
            <a:ext cx="2376264" cy="19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hello_html_m72bea6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28082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Acer\Desktop\tangram-li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73075"/>
            <a:ext cx="49530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Acer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611563"/>
            <a:ext cx="50307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947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Точечный рисунок" r:id="rId3" imgW="0" imgH="0" progId="Paint.Picture">
                  <p:embed/>
                </p:oleObj>
              </mc:Choice>
              <mc:Fallback>
                <p:oleObj name="Точечный рисунок" r:id="rId3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 descr="C:\Users\Acer\Desktop\iN5WT36A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3" y="260648"/>
            <a:ext cx="3533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cer\Desktop\57890d86ab70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5083"/>
            <a:ext cx="3384376" cy="30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cer\Desktop\img1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356484" cy="32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     ИГРА  «ЧТО ЛИШНЕЕ?»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Acer\Desktop\GreenCircle-56a87e193df78cf7729e54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55875"/>
            <a:ext cx="2160588" cy="1658938"/>
          </a:xfrm>
        </p:spPr>
      </p:pic>
      <p:pic>
        <p:nvPicPr>
          <p:cNvPr id="19459" name="Picture 3" descr="C:\Users\Acer\Desktop\GreenCircle-56a87e193df78cf7729e54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570163"/>
            <a:ext cx="216058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Acer\Desktop\GreenCircle-56a87e193df78cf7729e54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400" y="2519363"/>
            <a:ext cx="2232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Acer\Desktop\shop_items_catalog_image3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133600"/>
            <a:ext cx="23050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cer\Desktop\2014-09-12-6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0" y="-315913"/>
            <a:ext cx="9906000" cy="7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Users\Acer\Desktop\img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29171" y="4702175"/>
            <a:ext cx="33115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C:\Users\Acer\Desktop\iF72JOKO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9525" y="4984750"/>
            <a:ext cx="30972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C:\Users\Acer\Desktop\iYAH3X9C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5051425"/>
            <a:ext cx="3563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:\Users\Acer\Desktop\s1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9788" y="3546475"/>
            <a:ext cx="1619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C:\Users\Acer\Desktop\2015_01_932_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2338" y="-300038"/>
            <a:ext cx="18716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C:\Users\Acer\Desktop\s12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97225" y="949325"/>
            <a:ext cx="18018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C:\Users\Acer\Desktop\s12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3763" y="2163763"/>
            <a:ext cx="20701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cer\Desktop\iF8B1E1E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3" y="3330749"/>
            <a:ext cx="2518783" cy="16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olshebnaya_muzyka_prirody_penie_ptic_-_Volshebnaya_muzyka_prirody_penie_pt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08244" y="61960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ZX9FDJ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" y="32853"/>
            <a:ext cx="9327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</TotalTime>
  <Words>150</Words>
  <Application>Microsoft Office PowerPoint</Application>
  <PresentationFormat>Экран (4:3)</PresentationFormat>
  <Paragraphs>37</Paragraphs>
  <Slides>13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Изображение Paintbrush</vt:lpstr>
      <vt:lpstr>МБДОУ « Лямбирский детский сад №3 комбинированного вида»</vt:lpstr>
      <vt:lpstr>СУТКИ</vt:lpstr>
      <vt:lpstr>Презентация PowerPoint</vt:lpstr>
      <vt:lpstr>ЦАРСТВО ГЕОМЕТРИЧЕСКИХ ФИГУР</vt:lpstr>
      <vt:lpstr>Презентация PowerPoint</vt:lpstr>
      <vt:lpstr>Презентация PowerPoint</vt:lpstr>
      <vt:lpstr>       ИГРА  «ЧТО ЛИШНЕЕ?»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Лямбирский детский сад №3 комбинированного вида»</dc:title>
  <dc:creator>Acer</dc:creator>
  <cp:lastModifiedBy>Acer</cp:lastModifiedBy>
  <cp:revision>48</cp:revision>
  <dcterms:created xsi:type="dcterms:W3CDTF">2018-05-19T21:48:28Z</dcterms:created>
  <dcterms:modified xsi:type="dcterms:W3CDTF">2018-05-20T23:06:17Z</dcterms:modified>
</cp:coreProperties>
</file>