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142984"/>
            <a:ext cx="6172200" cy="285752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Общие сведения об операционных системах. История развития ОС.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5001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ЧЕТВЕРТОЕ ПОКОЛЕНИЕ (С 1980 ГОДА ПО НАШИ ДНИ): ПЕРСОНАЛЬНЫЕ КОМПЬЮТЕРЫ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esktopP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72996" y="2665412"/>
            <a:ext cx="4636008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ПЯТОЕ ПОКОЛЕНИЕ (С 1990 ГОДА ПО НАШИ ДНИ): МОБИЛЬНЫЕ КОМПЬЮТЕРЫ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1600200"/>
            <a:ext cx="7072361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857232"/>
            <a:ext cx="6172200" cy="552451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Операционная система (ОС)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программ, реализующая интерфейс между аппаратурой ЭВМ и пользователями.</a:t>
            </a:r>
          </a:p>
          <a:p>
            <a:pPr algn="just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u="sng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Операционная система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компьютера представляет собой комплекс взаимосвязанных программ, которые предназначены для организации диалога пользователя с компьютером и организации работы самого компьютера.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2286000" y="428625"/>
            <a:ext cx="6643718" cy="5953125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Организация всего вычислительного процесса означает рациональное управление ресурсами компьютера в зависимости от некоторого критерия. </a:t>
            </a:r>
          </a:p>
          <a:p>
            <a:pPr algn="ctr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Управление ресурсами компьютера включает:</a:t>
            </a:r>
          </a:p>
          <a:p>
            <a:pPr algn="ctr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— Управление оперативной памятью;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— Управление файловой системой;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— Управление внешними устройствами;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— Управление приложениями, которые выполняются в данный момент времени;</a:t>
            </a: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— Защита данных;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Операционная система, в которую включены средства создания приложений, для данной ОC называется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операционной средой.</a:t>
            </a:r>
            <a:endParaRPr lang="ru-RU" sz="2400" dirty="0"/>
          </a:p>
        </p:txBody>
      </p:sp>
      <p:pic>
        <p:nvPicPr>
          <p:cNvPr id="7" name="Содержимое 6" descr="i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2928934"/>
            <a:ext cx="3429024" cy="2871808"/>
          </a:xfrm>
        </p:spPr>
      </p:pic>
      <p:pic>
        <p:nvPicPr>
          <p:cNvPr id="8" name="Содержимое 7" descr="unix_3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72024" y="3143248"/>
            <a:ext cx="2982481" cy="2500329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Windows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Unix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5984" y="714356"/>
            <a:ext cx="6643718" cy="5953146"/>
          </a:xfrm>
        </p:spPr>
        <p:txBody>
          <a:bodyPr/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 способу организации вычислительного процесса ОС делятся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два больших класса:</a:t>
            </a:r>
          </a:p>
          <a:p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Однопрограммные (однозадачные ОС)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т.е. в оперативной памяти может находиться только одна программа с которой работает процессор;</a:t>
            </a:r>
          </a:p>
          <a:p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Многопрограммные (многозадачные)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т.е. в ОП может находиться одновременно несколько программ, каждая из которых попеременно выполняется на одном процессоре — мультипрограммирование.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86808" cy="20716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ОПЕРАЦИОННЫХ СИСТЕМ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28726" y="274638"/>
            <a:ext cx="1035851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ПОКОЛЕНИЕ (1945-1955):ЭЛЕКТРОННЫЕ ЛАМПЫ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Tur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928802"/>
            <a:ext cx="7467600" cy="4200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ВТОРОЕ ПОКОЛЕНИЕ (1955-1965): ТРАНЗИСТОРЫ И СИСТЕМЫ ПАКЕТНОЙ ОБРАБОТКИ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odebreaking-machine-Colossus-at-Bletchley-Par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64116" y="1600200"/>
            <a:ext cx="72537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901146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ТРЕТЬЕ ПОКОЛЕНИЕ (1965-1980): ИНТЕГРАЛЬНЫЕ СХЕМЫ И МНОГОЗАДАЧНОСТЬ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38910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7479497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233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Эркер</vt:lpstr>
      <vt:lpstr>Общие сведения об операционных системах. История развития ОС.</vt:lpstr>
      <vt:lpstr>Презентация PowerPoint</vt:lpstr>
      <vt:lpstr>Презентация PowerPoint</vt:lpstr>
      <vt:lpstr>Операционная система, в которую включены средства создания приложений, для данной ОC называется операционной средой.</vt:lpstr>
      <vt:lpstr>Презентация PowerPoint</vt:lpstr>
      <vt:lpstr>ИСТОРИЯ ОПЕРАЦИОННЫХ СИСТЕМ</vt:lpstr>
      <vt:lpstr>ПЕРВОЕ ПОКОЛЕНИЕ (1945-1955):ЭЛЕКТРОННЫЕ ЛАМПЫ</vt:lpstr>
      <vt:lpstr>ВТОРОЕ ПОКОЛЕНИЕ (1955-1965): ТРАНЗИСТОРЫ И СИСТЕМЫ ПАКЕТНОЙ ОБРАБОТКИ</vt:lpstr>
      <vt:lpstr>ТРЕТЬЕ ПОКОЛЕНИЕ (1965-1980): ИНТЕГРАЛЬНЫЕ СХЕМЫ И МНОГОЗАДАЧНОСТЬ</vt:lpstr>
      <vt:lpstr>ЧЕТВЕРТОЕ ПОКОЛЕНИЕ (С 1980 ГОДА ПО НАШИ ДНИ): ПЕРСОНАЛЬНЫЕ КОМПЬЮТЕРЫ</vt:lpstr>
      <vt:lpstr>ПЯТОЕ ПОКОЛЕНИЕ (С 1990 ГОДА ПО НАШИ ДНИ): МОБИЛЬНЫЕ КОМПЬЮТЕРЫ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 об операционных системах. История развития ОС.</dc:title>
  <cp:lastModifiedBy>Аллаярова Магиния</cp:lastModifiedBy>
  <cp:revision>7</cp:revision>
  <dcterms:modified xsi:type="dcterms:W3CDTF">2019-01-15T10:35:29Z</dcterms:modified>
</cp:coreProperties>
</file>