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notesMasterIdLst>
    <p:notesMasterId r:id="rId26"/>
  </p:notesMasterIdLst>
  <p:handoutMasterIdLst>
    <p:handoutMasterId r:id="rId27"/>
  </p:handoutMasterIdLst>
  <p:sldIdLst>
    <p:sldId id="262" r:id="rId3"/>
    <p:sldId id="261" r:id="rId4"/>
    <p:sldId id="260" r:id="rId5"/>
    <p:sldId id="263" r:id="rId6"/>
    <p:sldId id="300" r:id="rId7"/>
    <p:sldId id="301" r:id="rId8"/>
    <p:sldId id="302" r:id="rId9"/>
    <p:sldId id="270" r:id="rId10"/>
    <p:sldId id="271" r:id="rId11"/>
    <p:sldId id="272" r:id="rId12"/>
    <p:sldId id="274" r:id="rId13"/>
    <p:sldId id="275" r:id="rId14"/>
    <p:sldId id="278" r:id="rId15"/>
    <p:sldId id="303" r:id="rId16"/>
    <p:sldId id="304" r:id="rId17"/>
    <p:sldId id="276" r:id="rId18"/>
    <p:sldId id="277" r:id="rId19"/>
    <p:sldId id="280" r:id="rId20"/>
    <p:sldId id="281" r:id="rId21"/>
    <p:sldId id="273" r:id="rId22"/>
    <p:sldId id="283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800000"/>
    <a:srgbClr val="660066"/>
    <a:srgbClr val="660033"/>
    <a:srgbClr val="990099"/>
    <a:srgbClr val="00FF00"/>
    <a:srgbClr val="B0DD7F"/>
    <a:srgbClr val="FF99CC"/>
    <a:srgbClr val="F3D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0BE23-5671-441D-A0AA-3D20514BD5C3}" type="doc">
      <dgm:prSet loTypeId="urn:microsoft.com/office/officeart/2005/8/layout/vList3#1" loCatId="list" qsTypeId="urn:microsoft.com/office/officeart/2005/8/quickstyle/3d1" qsCatId="3D" csTypeId="urn:microsoft.com/office/officeart/2005/8/colors/colorful1#2" csCatId="colorful" phldr="1"/>
      <dgm:spPr/>
    </dgm:pt>
    <dgm:pt modelId="{75A554BC-A9D7-4683-B3BE-45B7126B2AC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Сформировать умение пользоваться различными видами интонации</a:t>
          </a:r>
          <a:endParaRPr lang="ru-RU" sz="2000" dirty="0">
            <a:solidFill>
              <a:srgbClr val="002060"/>
            </a:solidFill>
          </a:endParaRPr>
        </a:p>
      </dgm:t>
    </dgm:pt>
    <dgm:pt modelId="{5A518DC1-971B-4BFE-A98F-5F0E9D380F5E}" type="parTrans" cxnId="{50E35611-0E67-418D-8D2C-951441AE1C72}">
      <dgm:prSet/>
      <dgm:spPr/>
      <dgm:t>
        <a:bodyPr/>
        <a:lstStyle/>
        <a:p>
          <a:endParaRPr lang="ru-RU"/>
        </a:p>
      </dgm:t>
    </dgm:pt>
    <dgm:pt modelId="{9A2A07F4-27BC-4B2B-9183-65F85508A3BB}" type="sibTrans" cxnId="{50E35611-0E67-418D-8D2C-951441AE1C72}">
      <dgm:prSet/>
      <dgm:spPr/>
      <dgm:t>
        <a:bodyPr/>
        <a:lstStyle/>
        <a:p>
          <a:endParaRPr lang="ru-RU"/>
        </a:p>
      </dgm:t>
    </dgm:pt>
    <dgm:pt modelId="{1F40CE6F-F6B3-4FA4-BF91-4FF5FFABF927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Сформировать правильное диафрагмальное дыхание и увеличить его объем</a:t>
          </a:r>
        </a:p>
      </dgm:t>
    </dgm:pt>
    <dgm:pt modelId="{7DCB602D-726B-4053-85A9-CDAFB0DDF67E}" type="parTrans" cxnId="{5D01418F-A9EA-46BC-87DC-A7E14DA385B6}">
      <dgm:prSet/>
      <dgm:spPr/>
      <dgm:t>
        <a:bodyPr/>
        <a:lstStyle/>
        <a:p>
          <a:endParaRPr lang="ru-RU"/>
        </a:p>
      </dgm:t>
    </dgm:pt>
    <dgm:pt modelId="{26506335-5190-4013-BEDA-717A9EF8C3AD}" type="sibTrans" cxnId="{5D01418F-A9EA-46BC-87DC-A7E14DA385B6}">
      <dgm:prSet/>
      <dgm:spPr/>
      <dgm:t>
        <a:bodyPr/>
        <a:lstStyle/>
        <a:p>
          <a:endParaRPr lang="ru-RU"/>
        </a:p>
      </dgm:t>
    </dgm:pt>
    <dgm:pt modelId="{B08E90E2-E40E-4A2E-8CEB-9BC9AEFCFF4B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Улучшить темпо - ритмические характеристики речи</a:t>
          </a:r>
        </a:p>
      </dgm:t>
    </dgm:pt>
    <dgm:pt modelId="{BCAF5580-3247-4F91-89ED-0751233019FB}" type="parTrans" cxnId="{F29D26CC-1EFC-40D6-BEF1-C0038006D233}">
      <dgm:prSet/>
      <dgm:spPr/>
      <dgm:t>
        <a:bodyPr/>
        <a:lstStyle/>
        <a:p>
          <a:endParaRPr lang="ru-RU"/>
        </a:p>
      </dgm:t>
    </dgm:pt>
    <dgm:pt modelId="{D28B651E-2CFF-404C-A3DC-7873331E144C}" type="sibTrans" cxnId="{F29D26CC-1EFC-40D6-BEF1-C0038006D233}">
      <dgm:prSet/>
      <dgm:spPr/>
      <dgm:t>
        <a:bodyPr/>
        <a:lstStyle/>
        <a:p>
          <a:endParaRPr lang="ru-RU"/>
        </a:p>
      </dgm:t>
    </dgm:pt>
    <dgm:pt modelId="{D91DFC38-A7BA-4846-AA82-2D221AB3BC4F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Улучшить мелодико-интонационную сторону речи</a:t>
          </a:r>
        </a:p>
      </dgm:t>
    </dgm:pt>
    <dgm:pt modelId="{C198E637-6E4F-4C0B-BF3B-61973F4505D8}" type="parTrans" cxnId="{38CF69CA-6D5F-4709-85F8-06F343C53585}">
      <dgm:prSet/>
      <dgm:spPr/>
      <dgm:t>
        <a:bodyPr/>
        <a:lstStyle/>
        <a:p>
          <a:endParaRPr lang="ru-RU"/>
        </a:p>
      </dgm:t>
    </dgm:pt>
    <dgm:pt modelId="{5FCF326F-407C-4D45-A35E-0F015A575FA7}" type="sibTrans" cxnId="{38CF69CA-6D5F-4709-85F8-06F343C53585}">
      <dgm:prSet/>
      <dgm:spPr/>
      <dgm:t>
        <a:bodyPr/>
        <a:lstStyle/>
        <a:p>
          <a:endParaRPr lang="ru-RU"/>
        </a:p>
      </dgm:t>
    </dgm:pt>
    <dgm:pt modelId="{AB19BC0A-A773-4B89-AA68-2A47637F4EC4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Сформировать основные акустические характеристики голоса: силу, высоту, тембр и диапазон</a:t>
          </a:r>
        </a:p>
      </dgm:t>
    </dgm:pt>
    <dgm:pt modelId="{119FDECF-19E7-490B-8C4E-12F161F829DC}" type="parTrans" cxnId="{8C35A6B5-EF5B-4958-B18B-B086B3B05273}">
      <dgm:prSet/>
      <dgm:spPr/>
      <dgm:t>
        <a:bodyPr/>
        <a:lstStyle/>
        <a:p>
          <a:endParaRPr lang="ru-RU"/>
        </a:p>
      </dgm:t>
    </dgm:pt>
    <dgm:pt modelId="{23DE24CB-3E5D-4B95-8E1E-9CABFAC5EB95}" type="sibTrans" cxnId="{8C35A6B5-EF5B-4958-B18B-B086B3B05273}">
      <dgm:prSet/>
      <dgm:spPr/>
      <dgm:t>
        <a:bodyPr/>
        <a:lstStyle/>
        <a:p>
          <a:endParaRPr lang="ru-RU"/>
        </a:p>
      </dgm:t>
    </dgm:pt>
    <dgm:pt modelId="{904449BC-8866-43D1-9056-700F3035AD62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Нормализовать ритм дыхания</a:t>
          </a:r>
        </a:p>
      </dgm:t>
    </dgm:pt>
    <dgm:pt modelId="{DA6CE95A-4BBB-4BB8-961A-37430FA25D6E}" type="parTrans" cxnId="{34125CBD-B803-42AD-82D7-507D06D92CC5}">
      <dgm:prSet/>
      <dgm:spPr/>
      <dgm:t>
        <a:bodyPr/>
        <a:lstStyle/>
        <a:p>
          <a:endParaRPr lang="ru-RU"/>
        </a:p>
      </dgm:t>
    </dgm:pt>
    <dgm:pt modelId="{7C0E5AD6-5B18-4ECF-BBDC-34E6D60DD66E}" type="sibTrans" cxnId="{34125CBD-B803-42AD-82D7-507D06D92CC5}">
      <dgm:prSet/>
      <dgm:spPr/>
      <dgm:t>
        <a:bodyPr/>
        <a:lstStyle/>
        <a:p>
          <a:endParaRPr lang="ru-RU"/>
        </a:p>
      </dgm:t>
    </dgm:pt>
    <dgm:pt modelId="{16914306-DD3F-4705-930C-2941CB7510F8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Сформировать длительный речевой выдох</a:t>
          </a:r>
        </a:p>
      </dgm:t>
    </dgm:pt>
    <dgm:pt modelId="{F3A6C0A5-6261-428B-9799-ABB3C935A09D}" type="parTrans" cxnId="{425522C2-1164-492D-8086-D12A9A41EA6B}">
      <dgm:prSet/>
      <dgm:spPr/>
      <dgm:t>
        <a:bodyPr/>
        <a:lstStyle/>
        <a:p>
          <a:endParaRPr lang="ru-RU"/>
        </a:p>
      </dgm:t>
    </dgm:pt>
    <dgm:pt modelId="{DD657E63-A284-4D8B-B7E2-699C5154DB6D}" type="sibTrans" cxnId="{425522C2-1164-492D-8086-D12A9A41EA6B}">
      <dgm:prSet/>
      <dgm:spPr/>
      <dgm:t>
        <a:bodyPr/>
        <a:lstStyle/>
        <a:p>
          <a:endParaRPr lang="ru-RU"/>
        </a:p>
      </dgm:t>
    </dgm:pt>
    <dgm:pt modelId="{BAC7AAEC-2366-4A73-BFAE-1B4B694D2A6F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Развить такие качества дыхания как сила, продолжительность, постепенность, целенаправленность.</a:t>
          </a:r>
        </a:p>
      </dgm:t>
    </dgm:pt>
    <dgm:pt modelId="{3AFF6318-E781-45B1-A009-1A4A31AAE67B}" type="sibTrans" cxnId="{E740C069-CAAC-4036-A551-3B8711766D80}">
      <dgm:prSet/>
      <dgm:spPr/>
      <dgm:t>
        <a:bodyPr/>
        <a:lstStyle/>
        <a:p>
          <a:endParaRPr lang="ru-RU"/>
        </a:p>
      </dgm:t>
    </dgm:pt>
    <dgm:pt modelId="{8E38DB14-FD48-466E-938F-52876EDB1CA6}" type="parTrans" cxnId="{E740C069-CAAC-4036-A551-3B8711766D80}">
      <dgm:prSet/>
      <dgm:spPr/>
      <dgm:t>
        <a:bodyPr/>
        <a:lstStyle/>
        <a:p>
          <a:endParaRPr lang="ru-RU"/>
        </a:p>
      </dgm:t>
    </dgm:pt>
    <dgm:pt modelId="{E8825AF8-8B76-4F15-8C15-94DAAF49E9F6}" type="pres">
      <dgm:prSet presAssocID="{4730BE23-5671-441D-A0AA-3D20514BD5C3}" presName="linearFlow" presStyleCnt="0">
        <dgm:presLayoutVars>
          <dgm:dir/>
          <dgm:resizeHandles val="exact"/>
        </dgm:presLayoutVars>
      </dgm:prSet>
      <dgm:spPr/>
    </dgm:pt>
    <dgm:pt modelId="{5A36954D-11F4-482E-B092-24FA23D2BFFF}" type="pres">
      <dgm:prSet presAssocID="{75A554BC-A9D7-4683-B3BE-45B7126B2ACF}" presName="composite" presStyleCnt="0"/>
      <dgm:spPr/>
    </dgm:pt>
    <dgm:pt modelId="{E2F68FA1-3983-4329-8867-6720F0E64386}" type="pres">
      <dgm:prSet presAssocID="{75A554BC-A9D7-4683-B3BE-45B7126B2ACF}" presName="imgShp" presStyleLbl="fgImgPlace1" presStyleIdx="0" presStyleCnt="8" custLinFactX="-100000" custLinFactY="224761" custLinFactNeighborX="-110355" custLinFactNeighborY="300000"/>
      <dgm:spPr/>
    </dgm:pt>
    <dgm:pt modelId="{606EC71E-6770-4304-BA1C-E4C1B130C2BE}" type="pres">
      <dgm:prSet presAssocID="{75A554BC-A9D7-4683-B3BE-45B7126B2ACF}" presName="txShp" presStyleLbl="node1" presStyleIdx="0" presStyleCnt="8" custScaleX="142851" custLinFactY="385789" custLinFactNeighborX="3762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7C761-3798-4938-8D5F-5911B3D71225}" type="pres">
      <dgm:prSet presAssocID="{9A2A07F4-27BC-4B2B-9183-65F85508A3BB}" presName="spacing" presStyleCnt="0"/>
      <dgm:spPr/>
    </dgm:pt>
    <dgm:pt modelId="{602A65D4-7CA2-4F0E-89D2-C408ED10B490}" type="pres">
      <dgm:prSet presAssocID="{D91DFC38-A7BA-4846-AA82-2D221AB3BC4F}" presName="composite" presStyleCnt="0"/>
      <dgm:spPr/>
    </dgm:pt>
    <dgm:pt modelId="{CAD26086-957D-478D-9CFA-2E5418E0FC1B}" type="pres">
      <dgm:prSet presAssocID="{D91DFC38-A7BA-4846-AA82-2D221AB3BC4F}" presName="imgShp" presStyleLbl="fgImgPlace1" presStyleIdx="1" presStyleCnt="8" custLinFactX="-100000" custLinFactY="-27145" custLinFactNeighborX="-110355" custLinFactNeighborY="-100000"/>
      <dgm:spPr/>
    </dgm:pt>
    <dgm:pt modelId="{7B4AF146-9447-46A8-8970-2E33C85AAF62}" type="pres">
      <dgm:prSet presAssocID="{D91DFC38-A7BA-4846-AA82-2D221AB3BC4F}" presName="txShp" presStyleLbl="node1" presStyleIdx="1" presStyleCnt="8" custScaleX="142863" custLinFactY="379672" custLinFactNeighborX="3756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D87BB-534E-482D-A497-D15EA3DEF6BF}" type="pres">
      <dgm:prSet presAssocID="{5FCF326F-407C-4D45-A35E-0F015A575FA7}" presName="spacing" presStyleCnt="0"/>
      <dgm:spPr/>
    </dgm:pt>
    <dgm:pt modelId="{63C3CD31-5998-4670-A744-9CEAAEC43FA5}" type="pres">
      <dgm:prSet presAssocID="{B08E90E2-E40E-4A2E-8CEB-9BC9AEFCFF4B}" presName="composite" presStyleCnt="0"/>
      <dgm:spPr/>
    </dgm:pt>
    <dgm:pt modelId="{C3F12F94-64C9-4919-BE78-8FEE7D379D5A}" type="pres">
      <dgm:prSet presAssocID="{B08E90E2-E40E-4A2E-8CEB-9BC9AEFCFF4B}" presName="imgShp" presStyleLbl="fgImgPlace1" presStyleIdx="2" presStyleCnt="8" custLinFactX="-100000" custLinFactY="189358" custLinFactNeighborX="-110355" custLinFactNeighborY="200000"/>
      <dgm:spPr>
        <a:prstGeom prst="ellipse">
          <a:avLst/>
        </a:prstGeom>
      </dgm:spPr>
    </dgm:pt>
    <dgm:pt modelId="{918EEEE3-0195-4EE6-A7CB-7863D4F52D91}" type="pres">
      <dgm:prSet presAssocID="{B08E90E2-E40E-4A2E-8CEB-9BC9AEFCFF4B}" presName="txShp" presStyleLbl="node1" presStyleIdx="2" presStyleCnt="8" custScaleX="142864" custLinFactY="189359" custLinFactNeighborX="375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86759-CB6C-4672-BFA0-433CA98DF771}" type="pres">
      <dgm:prSet presAssocID="{D28B651E-2CFF-404C-A3DC-7873331E144C}" presName="spacing" presStyleCnt="0"/>
      <dgm:spPr/>
    </dgm:pt>
    <dgm:pt modelId="{A63187B0-A5FA-4A82-AB87-389852E2E584}" type="pres">
      <dgm:prSet presAssocID="{BAC7AAEC-2366-4A73-BFAE-1B4B694D2A6F}" presName="composite" presStyleCnt="0"/>
      <dgm:spPr/>
    </dgm:pt>
    <dgm:pt modelId="{7CC9FBAE-E795-45BE-9E7C-87732235DE39}" type="pres">
      <dgm:prSet presAssocID="{BAC7AAEC-2366-4A73-BFAE-1B4B694D2A6F}" presName="imgShp" presStyleLbl="fgImgPlace1" presStyleIdx="3" presStyleCnt="8" custLinFactX="-100000" custLinFactNeighborX="-101562" custLinFactNeighborY="-1608"/>
      <dgm:spPr>
        <a:prstGeom prst="ellipse">
          <a:avLst/>
        </a:prstGeom>
      </dgm:spPr>
    </dgm:pt>
    <dgm:pt modelId="{F4FBF198-472E-4158-A862-00599BF3FF8A}" type="pres">
      <dgm:prSet presAssocID="{BAC7AAEC-2366-4A73-BFAE-1B4B694D2A6F}" presName="txShp" presStyleLbl="node1" presStyleIdx="3" presStyleCnt="8" custScaleX="142857" custLinFactNeighborX="3759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9DF53-8CDF-42AC-B3B6-7CFF94721F21}" type="pres">
      <dgm:prSet presAssocID="{3AFF6318-E781-45B1-A009-1A4A31AAE67B}" presName="spacing" presStyleCnt="0"/>
      <dgm:spPr/>
    </dgm:pt>
    <dgm:pt modelId="{92B074A1-F43B-4B6D-967C-436D25BA6D68}" type="pres">
      <dgm:prSet presAssocID="{1F40CE6F-F6B3-4FA4-BF91-4FF5FFABF927}" presName="composite" presStyleCnt="0"/>
      <dgm:spPr/>
    </dgm:pt>
    <dgm:pt modelId="{2F8A4E96-A94A-4072-B77F-E22BA1D3BCB6}" type="pres">
      <dgm:prSet presAssocID="{1F40CE6F-F6B3-4FA4-BF91-4FF5FFABF927}" presName="imgShp" presStyleLbl="fgImgPlace1" presStyleIdx="4" presStyleCnt="8" custLinFactX="-97925" custLinFactY="100000" custLinFactNeighborX="-100000" custLinFactNeighborY="166386"/>
      <dgm:spPr/>
    </dgm:pt>
    <dgm:pt modelId="{1F22BE35-8862-4606-B27C-57C58A875E75}" type="pres">
      <dgm:prSet presAssocID="{1F40CE6F-F6B3-4FA4-BF91-4FF5FFABF927}" presName="txShp" presStyleLbl="node1" presStyleIdx="4" presStyleCnt="8" custScaleX="142857" custLinFactY="-216697" custLinFactNeighborX="3759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E2056-D10A-4988-9DDD-3026D43F68F8}" type="pres">
      <dgm:prSet presAssocID="{26506335-5190-4013-BEDA-717A9EF8C3AD}" presName="spacing" presStyleCnt="0"/>
      <dgm:spPr/>
    </dgm:pt>
    <dgm:pt modelId="{A391463F-77A2-4660-9746-0F13BDCEBBB1}" type="pres">
      <dgm:prSet presAssocID="{16914306-DD3F-4705-930C-2941CB7510F8}" presName="composite" presStyleCnt="0"/>
      <dgm:spPr/>
    </dgm:pt>
    <dgm:pt modelId="{DC441E98-3B26-4E7B-9ACE-912B538A6B76}" type="pres">
      <dgm:prSet presAssocID="{16914306-DD3F-4705-930C-2941CB7510F8}" presName="imgShp" presStyleLbl="fgImgPlace1" presStyleIdx="5" presStyleCnt="8" custLinFactX="-100000" custLinFactY="-185520" custLinFactNeighborX="-110355" custLinFactNeighborY="-200000"/>
      <dgm:spPr/>
    </dgm:pt>
    <dgm:pt modelId="{CE1344D1-8FCA-433C-AC7E-6D72AB90D948}" type="pres">
      <dgm:prSet presAssocID="{16914306-DD3F-4705-930C-2941CB7510F8}" presName="txShp" presStyleLbl="node1" presStyleIdx="5" presStyleCnt="8" custScaleX="142857" custLinFactY="-185520" custLinFactNeighborX="37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9CE19-5CF7-478F-8CE1-2447FD604ED4}" type="pres">
      <dgm:prSet presAssocID="{DD657E63-A284-4D8B-B7E2-699C5154DB6D}" presName="spacing" presStyleCnt="0"/>
      <dgm:spPr/>
    </dgm:pt>
    <dgm:pt modelId="{EB2D58AB-F8EE-4ECF-99BE-21F0D746CBE1}" type="pres">
      <dgm:prSet presAssocID="{904449BC-8866-43D1-9056-700F3035AD62}" presName="composite" presStyleCnt="0"/>
      <dgm:spPr/>
    </dgm:pt>
    <dgm:pt modelId="{5E7AE002-374F-4F0F-B64D-96700839EE86}" type="pres">
      <dgm:prSet presAssocID="{904449BC-8866-43D1-9056-700F3035AD62}" presName="imgShp" presStyleLbl="fgImgPlace1" presStyleIdx="6" presStyleCnt="8" custLinFactX="-97925" custLinFactY="30418" custLinFactNeighborX="-100000" custLinFactNeighborY="100000"/>
      <dgm:spPr/>
    </dgm:pt>
    <dgm:pt modelId="{E0E4D3A2-8D04-4188-A3A1-E7D9B1F39D9A}" type="pres">
      <dgm:prSet presAssocID="{904449BC-8866-43D1-9056-700F3035AD62}" presName="txShp" presStyleLbl="node1" presStyleIdx="6" presStyleCnt="8" custScaleX="142857" custLinFactY="-300000" custLinFactNeighborX="3759" custLinFactNeighborY="-352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560CC-5235-44D4-AE3C-D2F34FDECD43}" type="pres">
      <dgm:prSet presAssocID="{7C0E5AD6-5B18-4ECF-BBDC-34E6D60DD66E}" presName="spacing" presStyleCnt="0"/>
      <dgm:spPr/>
    </dgm:pt>
    <dgm:pt modelId="{979C2864-71E5-44E7-843E-0F2CF0688A8D}" type="pres">
      <dgm:prSet presAssocID="{AB19BC0A-A773-4B89-AA68-2A47637F4EC4}" presName="composite" presStyleCnt="0"/>
      <dgm:spPr/>
    </dgm:pt>
    <dgm:pt modelId="{9BCC8B48-3968-4EEE-A9FA-4D2D68680DAE}" type="pres">
      <dgm:prSet presAssocID="{AB19BC0A-A773-4B89-AA68-2A47637F4EC4}" presName="imgShp" presStyleLbl="fgImgPlace1" presStyleIdx="7" presStyleCnt="8" custLinFactX="-100000" custLinFactY="-381951" custLinFactNeighborX="-110355" custLinFactNeighborY="-400000"/>
      <dgm:spPr/>
    </dgm:pt>
    <dgm:pt modelId="{B126F4B0-59E9-4435-9270-0694AAAA6D11}" type="pres">
      <dgm:prSet presAssocID="{AB19BC0A-A773-4B89-AA68-2A47637F4EC4}" presName="txShp" presStyleLbl="node1" presStyleIdx="7" presStyleCnt="8" custScaleX="145363" custLinFactY="-184194" custLinFactNeighborX="250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39B05-B82E-49A3-A332-9664EB27D06B}" type="presOf" srcId="{B08E90E2-E40E-4A2E-8CEB-9BC9AEFCFF4B}" destId="{918EEEE3-0195-4EE6-A7CB-7863D4F52D91}" srcOrd="0" destOrd="0" presId="urn:microsoft.com/office/officeart/2005/8/layout/vList3#1"/>
    <dgm:cxn modelId="{4BBE4FD7-BDAD-44B6-B37B-C862E4479B59}" type="presOf" srcId="{D91DFC38-A7BA-4846-AA82-2D221AB3BC4F}" destId="{7B4AF146-9447-46A8-8970-2E33C85AAF62}" srcOrd="0" destOrd="0" presId="urn:microsoft.com/office/officeart/2005/8/layout/vList3#1"/>
    <dgm:cxn modelId="{E740C069-CAAC-4036-A551-3B8711766D80}" srcId="{4730BE23-5671-441D-A0AA-3D20514BD5C3}" destId="{BAC7AAEC-2366-4A73-BFAE-1B4B694D2A6F}" srcOrd="3" destOrd="0" parTransId="{8E38DB14-FD48-466E-938F-52876EDB1CA6}" sibTransId="{3AFF6318-E781-45B1-A009-1A4A31AAE67B}"/>
    <dgm:cxn modelId="{F29D26CC-1EFC-40D6-BEF1-C0038006D233}" srcId="{4730BE23-5671-441D-A0AA-3D20514BD5C3}" destId="{B08E90E2-E40E-4A2E-8CEB-9BC9AEFCFF4B}" srcOrd="2" destOrd="0" parTransId="{BCAF5580-3247-4F91-89ED-0751233019FB}" sibTransId="{D28B651E-2CFF-404C-A3DC-7873331E144C}"/>
    <dgm:cxn modelId="{E586EF36-824E-48F8-9B9E-62C24A69DAA8}" type="presOf" srcId="{AB19BC0A-A773-4B89-AA68-2A47637F4EC4}" destId="{B126F4B0-59E9-4435-9270-0694AAAA6D11}" srcOrd="0" destOrd="0" presId="urn:microsoft.com/office/officeart/2005/8/layout/vList3#1"/>
    <dgm:cxn modelId="{50E35611-0E67-418D-8D2C-951441AE1C72}" srcId="{4730BE23-5671-441D-A0AA-3D20514BD5C3}" destId="{75A554BC-A9D7-4683-B3BE-45B7126B2ACF}" srcOrd="0" destOrd="0" parTransId="{5A518DC1-971B-4BFE-A98F-5F0E9D380F5E}" sibTransId="{9A2A07F4-27BC-4B2B-9183-65F85508A3BB}"/>
    <dgm:cxn modelId="{9642BDFE-5FA1-487C-A9BF-E068D1A5F6C1}" type="presOf" srcId="{75A554BC-A9D7-4683-B3BE-45B7126B2ACF}" destId="{606EC71E-6770-4304-BA1C-E4C1B130C2BE}" srcOrd="0" destOrd="0" presId="urn:microsoft.com/office/officeart/2005/8/layout/vList3#1"/>
    <dgm:cxn modelId="{5D01418F-A9EA-46BC-87DC-A7E14DA385B6}" srcId="{4730BE23-5671-441D-A0AA-3D20514BD5C3}" destId="{1F40CE6F-F6B3-4FA4-BF91-4FF5FFABF927}" srcOrd="4" destOrd="0" parTransId="{7DCB602D-726B-4053-85A9-CDAFB0DDF67E}" sibTransId="{26506335-5190-4013-BEDA-717A9EF8C3AD}"/>
    <dgm:cxn modelId="{0650DA5B-A73D-4F64-9C0B-DB36FD42842B}" type="presOf" srcId="{4730BE23-5671-441D-A0AA-3D20514BD5C3}" destId="{E8825AF8-8B76-4F15-8C15-94DAAF49E9F6}" srcOrd="0" destOrd="0" presId="urn:microsoft.com/office/officeart/2005/8/layout/vList3#1"/>
    <dgm:cxn modelId="{34125CBD-B803-42AD-82D7-507D06D92CC5}" srcId="{4730BE23-5671-441D-A0AA-3D20514BD5C3}" destId="{904449BC-8866-43D1-9056-700F3035AD62}" srcOrd="6" destOrd="0" parTransId="{DA6CE95A-4BBB-4BB8-961A-37430FA25D6E}" sibTransId="{7C0E5AD6-5B18-4ECF-BBDC-34E6D60DD66E}"/>
    <dgm:cxn modelId="{EDEDF457-F72B-41F7-B4D0-FCD95F60428F}" type="presOf" srcId="{1F40CE6F-F6B3-4FA4-BF91-4FF5FFABF927}" destId="{1F22BE35-8862-4606-B27C-57C58A875E75}" srcOrd="0" destOrd="0" presId="urn:microsoft.com/office/officeart/2005/8/layout/vList3#1"/>
    <dgm:cxn modelId="{8C35A6B5-EF5B-4958-B18B-B086B3B05273}" srcId="{4730BE23-5671-441D-A0AA-3D20514BD5C3}" destId="{AB19BC0A-A773-4B89-AA68-2A47637F4EC4}" srcOrd="7" destOrd="0" parTransId="{119FDECF-19E7-490B-8C4E-12F161F829DC}" sibTransId="{23DE24CB-3E5D-4B95-8E1E-9CABFAC5EB95}"/>
    <dgm:cxn modelId="{8D75AE10-918D-4DD8-9278-0220658B0B71}" type="presOf" srcId="{BAC7AAEC-2366-4A73-BFAE-1B4B694D2A6F}" destId="{F4FBF198-472E-4158-A862-00599BF3FF8A}" srcOrd="0" destOrd="0" presId="urn:microsoft.com/office/officeart/2005/8/layout/vList3#1"/>
    <dgm:cxn modelId="{41844AA5-1358-4D22-B5E6-A92F0E112E33}" type="presOf" srcId="{904449BC-8866-43D1-9056-700F3035AD62}" destId="{E0E4D3A2-8D04-4188-A3A1-E7D9B1F39D9A}" srcOrd="0" destOrd="0" presId="urn:microsoft.com/office/officeart/2005/8/layout/vList3#1"/>
    <dgm:cxn modelId="{425522C2-1164-492D-8086-D12A9A41EA6B}" srcId="{4730BE23-5671-441D-A0AA-3D20514BD5C3}" destId="{16914306-DD3F-4705-930C-2941CB7510F8}" srcOrd="5" destOrd="0" parTransId="{F3A6C0A5-6261-428B-9799-ABB3C935A09D}" sibTransId="{DD657E63-A284-4D8B-B7E2-699C5154DB6D}"/>
    <dgm:cxn modelId="{4E8AD67A-16D9-49E2-A7CB-5C0C2A3258DC}" type="presOf" srcId="{16914306-DD3F-4705-930C-2941CB7510F8}" destId="{CE1344D1-8FCA-433C-AC7E-6D72AB90D948}" srcOrd="0" destOrd="0" presId="urn:microsoft.com/office/officeart/2005/8/layout/vList3#1"/>
    <dgm:cxn modelId="{38CF69CA-6D5F-4709-85F8-06F343C53585}" srcId="{4730BE23-5671-441D-A0AA-3D20514BD5C3}" destId="{D91DFC38-A7BA-4846-AA82-2D221AB3BC4F}" srcOrd="1" destOrd="0" parTransId="{C198E637-6E4F-4C0B-BF3B-61973F4505D8}" sibTransId="{5FCF326F-407C-4D45-A35E-0F015A575FA7}"/>
    <dgm:cxn modelId="{DBF4AEBB-12B0-4F92-A77A-81AC47B10E9A}" type="presParOf" srcId="{E8825AF8-8B76-4F15-8C15-94DAAF49E9F6}" destId="{5A36954D-11F4-482E-B092-24FA23D2BFFF}" srcOrd="0" destOrd="0" presId="urn:microsoft.com/office/officeart/2005/8/layout/vList3#1"/>
    <dgm:cxn modelId="{73EE107F-BFCC-4128-B81E-D99F76C351CA}" type="presParOf" srcId="{5A36954D-11F4-482E-B092-24FA23D2BFFF}" destId="{E2F68FA1-3983-4329-8867-6720F0E64386}" srcOrd="0" destOrd="0" presId="urn:microsoft.com/office/officeart/2005/8/layout/vList3#1"/>
    <dgm:cxn modelId="{679918AF-1EA5-4637-A494-2DFD25654550}" type="presParOf" srcId="{5A36954D-11F4-482E-B092-24FA23D2BFFF}" destId="{606EC71E-6770-4304-BA1C-E4C1B130C2BE}" srcOrd="1" destOrd="0" presId="urn:microsoft.com/office/officeart/2005/8/layout/vList3#1"/>
    <dgm:cxn modelId="{68D6D3C9-CD89-41B2-A24A-D7F819BF15D6}" type="presParOf" srcId="{E8825AF8-8B76-4F15-8C15-94DAAF49E9F6}" destId="{B4F7C761-3798-4938-8D5F-5911B3D71225}" srcOrd="1" destOrd="0" presId="urn:microsoft.com/office/officeart/2005/8/layout/vList3#1"/>
    <dgm:cxn modelId="{59C2AEBC-DB64-4656-A610-807F51D61EC7}" type="presParOf" srcId="{E8825AF8-8B76-4F15-8C15-94DAAF49E9F6}" destId="{602A65D4-7CA2-4F0E-89D2-C408ED10B490}" srcOrd="2" destOrd="0" presId="urn:microsoft.com/office/officeart/2005/8/layout/vList3#1"/>
    <dgm:cxn modelId="{9818E8B9-5054-4538-BF74-79230D6AEF1D}" type="presParOf" srcId="{602A65D4-7CA2-4F0E-89D2-C408ED10B490}" destId="{CAD26086-957D-478D-9CFA-2E5418E0FC1B}" srcOrd="0" destOrd="0" presId="urn:microsoft.com/office/officeart/2005/8/layout/vList3#1"/>
    <dgm:cxn modelId="{C64F51D4-F91E-4C0A-B03B-D67F789F023D}" type="presParOf" srcId="{602A65D4-7CA2-4F0E-89D2-C408ED10B490}" destId="{7B4AF146-9447-46A8-8970-2E33C85AAF62}" srcOrd="1" destOrd="0" presId="urn:microsoft.com/office/officeart/2005/8/layout/vList3#1"/>
    <dgm:cxn modelId="{5071AE10-0602-4638-A600-7D6091A51882}" type="presParOf" srcId="{E8825AF8-8B76-4F15-8C15-94DAAF49E9F6}" destId="{B79D87BB-534E-482D-A497-D15EA3DEF6BF}" srcOrd="3" destOrd="0" presId="urn:microsoft.com/office/officeart/2005/8/layout/vList3#1"/>
    <dgm:cxn modelId="{BA0926DF-F56C-4374-8C83-962138EA8A59}" type="presParOf" srcId="{E8825AF8-8B76-4F15-8C15-94DAAF49E9F6}" destId="{63C3CD31-5998-4670-A744-9CEAAEC43FA5}" srcOrd="4" destOrd="0" presId="urn:microsoft.com/office/officeart/2005/8/layout/vList3#1"/>
    <dgm:cxn modelId="{C58A6478-0375-4ABC-A04C-F96938B2983D}" type="presParOf" srcId="{63C3CD31-5998-4670-A744-9CEAAEC43FA5}" destId="{C3F12F94-64C9-4919-BE78-8FEE7D379D5A}" srcOrd="0" destOrd="0" presId="urn:microsoft.com/office/officeart/2005/8/layout/vList3#1"/>
    <dgm:cxn modelId="{827674EF-D348-4775-96E6-38FC6BCCCCE5}" type="presParOf" srcId="{63C3CD31-5998-4670-A744-9CEAAEC43FA5}" destId="{918EEEE3-0195-4EE6-A7CB-7863D4F52D91}" srcOrd="1" destOrd="0" presId="urn:microsoft.com/office/officeart/2005/8/layout/vList3#1"/>
    <dgm:cxn modelId="{6A291110-3701-4D0C-BA90-7D265898D046}" type="presParOf" srcId="{E8825AF8-8B76-4F15-8C15-94DAAF49E9F6}" destId="{BEF86759-CB6C-4672-BFA0-433CA98DF771}" srcOrd="5" destOrd="0" presId="urn:microsoft.com/office/officeart/2005/8/layout/vList3#1"/>
    <dgm:cxn modelId="{C30CEEA8-8F51-41CF-849A-667C2793AA78}" type="presParOf" srcId="{E8825AF8-8B76-4F15-8C15-94DAAF49E9F6}" destId="{A63187B0-A5FA-4A82-AB87-389852E2E584}" srcOrd="6" destOrd="0" presId="urn:microsoft.com/office/officeart/2005/8/layout/vList3#1"/>
    <dgm:cxn modelId="{CE5E52F8-E76D-4A8B-B259-A5F9E55F53CF}" type="presParOf" srcId="{A63187B0-A5FA-4A82-AB87-389852E2E584}" destId="{7CC9FBAE-E795-45BE-9E7C-87732235DE39}" srcOrd="0" destOrd="0" presId="urn:microsoft.com/office/officeart/2005/8/layout/vList3#1"/>
    <dgm:cxn modelId="{1993299F-2C42-430A-89E9-CB41AD1F9935}" type="presParOf" srcId="{A63187B0-A5FA-4A82-AB87-389852E2E584}" destId="{F4FBF198-472E-4158-A862-00599BF3FF8A}" srcOrd="1" destOrd="0" presId="urn:microsoft.com/office/officeart/2005/8/layout/vList3#1"/>
    <dgm:cxn modelId="{1BD44EB5-3130-4F41-B307-EA73B42CF874}" type="presParOf" srcId="{E8825AF8-8B76-4F15-8C15-94DAAF49E9F6}" destId="{C1F9DF53-8CDF-42AC-B3B6-7CFF94721F21}" srcOrd="7" destOrd="0" presId="urn:microsoft.com/office/officeart/2005/8/layout/vList3#1"/>
    <dgm:cxn modelId="{B814F5DD-77C9-4F1F-B675-EC104FDBFF68}" type="presParOf" srcId="{E8825AF8-8B76-4F15-8C15-94DAAF49E9F6}" destId="{92B074A1-F43B-4B6D-967C-436D25BA6D68}" srcOrd="8" destOrd="0" presId="urn:microsoft.com/office/officeart/2005/8/layout/vList3#1"/>
    <dgm:cxn modelId="{07BDA607-B1C7-48DB-9C96-481A82F37971}" type="presParOf" srcId="{92B074A1-F43B-4B6D-967C-436D25BA6D68}" destId="{2F8A4E96-A94A-4072-B77F-E22BA1D3BCB6}" srcOrd="0" destOrd="0" presId="urn:microsoft.com/office/officeart/2005/8/layout/vList3#1"/>
    <dgm:cxn modelId="{603E5D01-D6BC-4790-A71A-09C1CC0EB536}" type="presParOf" srcId="{92B074A1-F43B-4B6D-967C-436D25BA6D68}" destId="{1F22BE35-8862-4606-B27C-57C58A875E75}" srcOrd="1" destOrd="0" presId="urn:microsoft.com/office/officeart/2005/8/layout/vList3#1"/>
    <dgm:cxn modelId="{A494ECFB-9D87-4454-93DF-F966762A8761}" type="presParOf" srcId="{E8825AF8-8B76-4F15-8C15-94DAAF49E9F6}" destId="{6DCE2056-D10A-4988-9DDD-3026D43F68F8}" srcOrd="9" destOrd="0" presId="urn:microsoft.com/office/officeart/2005/8/layout/vList3#1"/>
    <dgm:cxn modelId="{FFDA59B1-4A95-4705-A435-0CF0AFBC1E5F}" type="presParOf" srcId="{E8825AF8-8B76-4F15-8C15-94DAAF49E9F6}" destId="{A391463F-77A2-4660-9746-0F13BDCEBBB1}" srcOrd="10" destOrd="0" presId="urn:microsoft.com/office/officeart/2005/8/layout/vList3#1"/>
    <dgm:cxn modelId="{0279F306-92A9-4296-9B5E-A425BA2A6713}" type="presParOf" srcId="{A391463F-77A2-4660-9746-0F13BDCEBBB1}" destId="{DC441E98-3B26-4E7B-9ACE-912B538A6B76}" srcOrd="0" destOrd="0" presId="urn:microsoft.com/office/officeart/2005/8/layout/vList3#1"/>
    <dgm:cxn modelId="{40E174C9-8BB6-416F-9A97-9FEC54EB5A2E}" type="presParOf" srcId="{A391463F-77A2-4660-9746-0F13BDCEBBB1}" destId="{CE1344D1-8FCA-433C-AC7E-6D72AB90D948}" srcOrd="1" destOrd="0" presId="urn:microsoft.com/office/officeart/2005/8/layout/vList3#1"/>
    <dgm:cxn modelId="{EF0F55D9-8556-4FB1-AE25-4B1458A90307}" type="presParOf" srcId="{E8825AF8-8B76-4F15-8C15-94DAAF49E9F6}" destId="{1BA9CE19-5CF7-478F-8CE1-2447FD604ED4}" srcOrd="11" destOrd="0" presId="urn:microsoft.com/office/officeart/2005/8/layout/vList3#1"/>
    <dgm:cxn modelId="{20BF77DD-3BCE-42E2-9653-99C198F58699}" type="presParOf" srcId="{E8825AF8-8B76-4F15-8C15-94DAAF49E9F6}" destId="{EB2D58AB-F8EE-4ECF-99BE-21F0D746CBE1}" srcOrd="12" destOrd="0" presId="urn:microsoft.com/office/officeart/2005/8/layout/vList3#1"/>
    <dgm:cxn modelId="{4CD7AE84-FF63-4108-BD17-40AAF4D382D4}" type="presParOf" srcId="{EB2D58AB-F8EE-4ECF-99BE-21F0D746CBE1}" destId="{5E7AE002-374F-4F0F-B64D-96700839EE86}" srcOrd="0" destOrd="0" presId="urn:microsoft.com/office/officeart/2005/8/layout/vList3#1"/>
    <dgm:cxn modelId="{F5D44ED6-ECFA-4308-9517-A149654B78B1}" type="presParOf" srcId="{EB2D58AB-F8EE-4ECF-99BE-21F0D746CBE1}" destId="{E0E4D3A2-8D04-4188-A3A1-E7D9B1F39D9A}" srcOrd="1" destOrd="0" presId="urn:microsoft.com/office/officeart/2005/8/layout/vList3#1"/>
    <dgm:cxn modelId="{380A6674-D037-4F43-B2CC-8D92D6A128C6}" type="presParOf" srcId="{E8825AF8-8B76-4F15-8C15-94DAAF49E9F6}" destId="{0FF560CC-5235-44D4-AE3C-D2F34FDECD43}" srcOrd="13" destOrd="0" presId="urn:microsoft.com/office/officeart/2005/8/layout/vList3#1"/>
    <dgm:cxn modelId="{0A456EAE-D66B-476C-AD92-F45469287928}" type="presParOf" srcId="{E8825AF8-8B76-4F15-8C15-94DAAF49E9F6}" destId="{979C2864-71E5-44E7-843E-0F2CF0688A8D}" srcOrd="14" destOrd="0" presId="urn:microsoft.com/office/officeart/2005/8/layout/vList3#1"/>
    <dgm:cxn modelId="{CD0B407A-0D07-44DD-8A5D-A61A3038940A}" type="presParOf" srcId="{979C2864-71E5-44E7-843E-0F2CF0688A8D}" destId="{9BCC8B48-3968-4EEE-A9FA-4D2D68680DAE}" srcOrd="0" destOrd="0" presId="urn:microsoft.com/office/officeart/2005/8/layout/vList3#1"/>
    <dgm:cxn modelId="{68E620DB-FF7F-4081-97EB-35B7EB259A08}" type="presParOf" srcId="{979C2864-71E5-44E7-843E-0F2CF0688A8D}" destId="{B126F4B0-59E9-4435-9270-0694AAAA6D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0E0FE-19D4-49D5-B455-9C3CA64A92E3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03F3FB-4A2B-40B7-8C00-F4724ECF570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CB48490-1102-4690-8581-3211C8C6F0A7}" type="parTrans" cxnId="{B37FFC73-E409-4992-9181-C60089ECCAA1}">
      <dgm:prSet/>
      <dgm:spPr/>
      <dgm:t>
        <a:bodyPr/>
        <a:lstStyle/>
        <a:p>
          <a:endParaRPr lang="ru-RU"/>
        </a:p>
      </dgm:t>
    </dgm:pt>
    <dgm:pt modelId="{6DEE59FA-5A21-49D7-BB2D-16F4BFF26DE6}" type="sibTrans" cxnId="{B37FFC73-E409-4992-9181-C60089ECCAA1}">
      <dgm:prSet/>
      <dgm:spPr/>
      <dgm:t>
        <a:bodyPr/>
        <a:lstStyle/>
        <a:p>
          <a:endParaRPr lang="ru-RU"/>
        </a:p>
      </dgm:t>
    </dgm:pt>
    <dgm:pt modelId="{963B4C9B-FCBB-45CE-8F00-B4F3D4CF24E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доступности – подбор игр и упражнений осуществляется с учётом возраста и  уровня развития ребенка</a:t>
          </a:r>
          <a:endParaRPr lang="ru-RU" sz="1600" dirty="0"/>
        </a:p>
      </dgm:t>
    </dgm:pt>
    <dgm:pt modelId="{F049A607-97D2-4488-9BC4-97DD0DB064CD}" type="parTrans" cxnId="{2D8D7A6D-831F-47F5-AEEC-8E2BE64A3E65}">
      <dgm:prSet/>
      <dgm:spPr/>
      <dgm:t>
        <a:bodyPr/>
        <a:lstStyle/>
        <a:p>
          <a:endParaRPr lang="ru-RU"/>
        </a:p>
      </dgm:t>
    </dgm:pt>
    <dgm:pt modelId="{2F00A585-DFC1-4D57-8A6E-DAA325F2D44A}" type="sibTrans" cxnId="{2D8D7A6D-831F-47F5-AEEC-8E2BE64A3E65}">
      <dgm:prSet/>
      <dgm:spPr/>
      <dgm:t>
        <a:bodyPr/>
        <a:lstStyle/>
        <a:p>
          <a:endParaRPr lang="ru-RU"/>
        </a:p>
      </dgm:t>
    </dgm:pt>
    <dgm:pt modelId="{4CD078A8-E4E9-4C6B-8269-BF460DF4158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E12A5B5-DF7F-4655-946F-C1FD66DCD92B}" type="parTrans" cxnId="{5B2902C4-B906-4CBB-A927-E118ADB5F05C}">
      <dgm:prSet/>
      <dgm:spPr/>
      <dgm:t>
        <a:bodyPr/>
        <a:lstStyle/>
        <a:p>
          <a:endParaRPr lang="ru-RU"/>
        </a:p>
      </dgm:t>
    </dgm:pt>
    <dgm:pt modelId="{1DECF183-0E30-4C30-8646-70ADBBBCE981}" type="sibTrans" cxnId="{5B2902C4-B906-4CBB-A927-E118ADB5F05C}">
      <dgm:prSet/>
      <dgm:spPr/>
      <dgm:t>
        <a:bodyPr/>
        <a:lstStyle/>
        <a:p>
          <a:endParaRPr lang="ru-RU"/>
        </a:p>
      </dgm:t>
    </dgm:pt>
    <dgm:pt modelId="{7B4A50A0-2BFC-4FBE-8738-A23C02BB0AB0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 сознательности – включение каждого ребенка в сознательное выполнение упражнений</a:t>
          </a:r>
          <a:endParaRPr lang="ru-RU" sz="1800" dirty="0"/>
        </a:p>
      </dgm:t>
    </dgm:pt>
    <dgm:pt modelId="{9AF53917-1FE8-4B1B-A0F7-6FB03D39DEC8}" type="parTrans" cxnId="{0150644D-BF59-4A2E-B1CF-581C5FCFDB48}">
      <dgm:prSet/>
      <dgm:spPr/>
      <dgm:t>
        <a:bodyPr/>
        <a:lstStyle/>
        <a:p>
          <a:endParaRPr lang="ru-RU"/>
        </a:p>
      </dgm:t>
    </dgm:pt>
    <dgm:pt modelId="{88D0FCBD-6879-4430-95EA-A9DB0B5A9A32}" type="sibTrans" cxnId="{0150644D-BF59-4A2E-B1CF-581C5FCFDB48}">
      <dgm:prSet/>
      <dgm:spPr/>
      <dgm:t>
        <a:bodyPr/>
        <a:lstStyle/>
        <a:p>
          <a:endParaRPr lang="ru-RU"/>
        </a:p>
      </dgm:t>
    </dgm:pt>
    <dgm:pt modelId="{FD14E242-F9B5-42F8-A1C8-1B9260B93E1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9237EBE-B741-49A4-BC49-E382216124C2}" type="parTrans" cxnId="{6C0886C8-A0B1-4E5F-A2A3-1178C9017BE7}">
      <dgm:prSet/>
      <dgm:spPr/>
      <dgm:t>
        <a:bodyPr/>
        <a:lstStyle/>
        <a:p>
          <a:endParaRPr lang="ru-RU"/>
        </a:p>
      </dgm:t>
    </dgm:pt>
    <dgm:pt modelId="{2A425EC1-3DE2-447A-B3F3-C60190FD3483}" type="sibTrans" cxnId="{6C0886C8-A0B1-4E5F-A2A3-1178C9017BE7}">
      <dgm:prSet/>
      <dgm:spPr/>
      <dgm:t>
        <a:bodyPr/>
        <a:lstStyle/>
        <a:p>
          <a:endParaRPr lang="ru-RU"/>
        </a:p>
      </dgm:t>
    </dgm:pt>
    <dgm:pt modelId="{9C221ED3-B6F5-423E-8EFE-D84D7268395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постепенного усложнения материала – предусматривает постепенный переход от более простых заданий к более сложным</a:t>
          </a:r>
          <a:endParaRPr lang="ru-RU" sz="1800" dirty="0"/>
        </a:p>
      </dgm:t>
    </dgm:pt>
    <dgm:pt modelId="{A1E816B6-BD4F-402E-A337-3253707551D0}" type="parTrans" cxnId="{A83680FF-F0E4-4189-A063-16C176FAD339}">
      <dgm:prSet/>
      <dgm:spPr/>
      <dgm:t>
        <a:bodyPr/>
        <a:lstStyle/>
        <a:p>
          <a:endParaRPr lang="ru-RU"/>
        </a:p>
      </dgm:t>
    </dgm:pt>
    <dgm:pt modelId="{88FC5BD7-2ABD-4C74-AABB-A7FDAFFBEEDC}" type="sibTrans" cxnId="{A83680FF-F0E4-4189-A063-16C176FAD339}">
      <dgm:prSet/>
      <dgm:spPr/>
      <dgm:t>
        <a:bodyPr/>
        <a:lstStyle/>
        <a:p>
          <a:endParaRPr lang="ru-RU"/>
        </a:p>
      </dgm:t>
    </dgm:pt>
    <dgm:pt modelId="{B70C33AF-0BA0-4E87-AE5D-BF50B5691544}">
      <dgm:prSet/>
      <dgm:spPr/>
      <dgm:t>
        <a:bodyPr/>
        <a:lstStyle/>
        <a:p>
          <a:endParaRPr lang="ru-RU"/>
        </a:p>
      </dgm:t>
    </dgm:pt>
    <dgm:pt modelId="{55491302-D04B-43CC-9D92-C2E933B45FAD}" type="parTrans" cxnId="{8C7338E3-9BAF-497C-9C30-6F376C7EC783}">
      <dgm:prSet/>
      <dgm:spPr/>
      <dgm:t>
        <a:bodyPr/>
        <a:lstStyle/>
        <a:p>
          <a:endParaRPr lang="ru-RU"/>
        </a:p>
      </dgm:t>
    </dgm:pt>
    <dgm:pt modelId="{E2433A60-0E89-4F97-AE88-DD0D54F3B716}" type="sibTrans" cxnId="{8C7338E3-9BAF-497C-9C30-6F376C7EC783}">
      <dgm:prSet/>
      <dgm:spPr/>
      <dgm:t>
        <a:bodyPr/>
        <a:lstStyle/>
        <a:p>
          <a:endParaRPr lang="ru-RU"/>
        </a:p>
      </dgm:t>
    </dgm:pt>
    <dgm:pt modelId="{63E4D579-65D4-494E-8C8C-15F6AF3C0848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систематичности – игры и упражнения в работе используются ежедневно.</a:t>
          </a:r>
          <a:endParaRPr lang="ru-RU" sz="1800" dirty="0"/>
        </a:p>
      </dgm:t>
    </dgm:pt>
    <dgm:pt modelId="{FE48982F-622E-4CBB-A012-6B3B7CF536E6}" type="parTrans" cxnId="{A9E052FC-FEF7-4BD3-983B-A84E22D9C2A2}">
      <dgm:prSet/>
      <dgm:spPr/>
      <dgm:t>
        <a:bodyPr/>
        <a:lstStyle/>
        <a:p>
          <a:endParaRPr lang="ru-RU"/>
        </a:p>
      </dgm:t>
    </dgm:pt>
    <dgm:pt modelId="{C6934432-8920-4060-A3AC-6A38714999AA}" type="sibTrans" cxnId="{A9E052FC-FEF7-4BD3-983B-A84E22D9C2A2}">
      <dgm:prSet/>
      <dgm:spPr/>
      <dgm:t>
        <a:bodyPr/>
        <a:lstStyle/>
        <a:p>
          <a:endParaRPr lang="ru-RU"/>
        </a:p>
      </dgm:t>
    </dgm:pt>
    <dgm:pt modelId="{2482F39E-6F69-49AF-9EE5-C6789C3E5F8F}">
      <dgm:prSet/>
      <dgm:spPr/>
      <dgm:t>
        <a:bodyPr/>
        <a:lstStyle/>
        <a:p>
          <a:endParaRPr lang="ru-RU"/>
        </a:p>
      </dgm:t>
    </dgm:pt>
    <dgm:pt modelId="{7CE0A47C-8980-42C3-93BF-B5DAC341698F}" type="parTrans" cxnId="{A499855D-E427-4EF9-B04E-8DF9ACA16B60}">
      <dgm:prSet/>
      <dgm:spPr/>
      <dgm:t>
        <a:bodyPr/>
        <a:lstStyle/>
        <a:p>
          <a:endParaRPr lang="ru-RU"/>
        </a:p>
      </dgm:t>
    </dgm:pt>
    <dgm:pt modelId="{1AF71E70-C1E4-4F04-90AC-9358AEC2A83C}" type="sibTrans" cxnId="{A499855D-E427-4EF9-B04E-8DF9ACA16B60}">
      <dgm:prSet/>
      <dgm:spPr/>
      <dgm:t>
        <a:bodyPr/>
        <a:lstStyle/>
        <a:p>
          <a:endParaRPr lang="ru-RU"/>
        </a:p>
      </dgm:t>
    </dgm:pt>
    <dgm:pt modelId="{60843755-D5DA-4081-B7E1-9588FD740C9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 err="1" smtClean="0"/>
            <a:t>Этиопатогенетический</a:t>
          </a:r>
          <a:r>
            <a:rPr lang="ru-RU" sz="1800" dirty="0" smtClean="0"/>
            <a:t> – дифференцированный подбор упражнений, с учётом речевого дефекта</a:t>
          </a:r>
          <a:endParaRPr lang="ru-RU" sz="1800" dirty="0"/>
        </a:p>
      </dgm:t>
    </dgm:pt>
    <dgm:pt modelId="{D094ED10-FA1E-48EE-9576-05BCA81EF587}" type="parTrans" cxnId="{E61BE993-AF95-4F42-91BE-1107FE660F36}">
      <dgm:prSet/>
      <dgm:spPr/>
      <dgm:t>
        <a:bodyPr/>
        <a:lstStyle/>
        <a:p>
          <a:endParaRPr lang="ru-RU"/>
        </a:p>
      </dgm:t>
    </dgm:pt>
    <dgm:pt modelId="{A1A946C8-66AC-426A-B1EC-A43D883E4864}" type="sibTrans" cxnId="{E61BE993-AF95-4F42-91BE-1107FE660F36}">
      <dgm:prSet/>
      <dgm:spPr/>
      <dgm:t>
        <a:bodyPr/>
        <a:lstStyle/>
        <a:p>
          <a:endParaRPr lang="ru-RU"/>
        </a:p>
      </dgm:t>
    </dgm:pt>
    <dgm:pt modelId="{1CB73E09-8F1D-422C-8B3F-FC60F204AD23}">
      <dgm:prSet/>
      <dgm:spPr/>
      <dgm:t>
        <a:bodyPr/>
        <a:lstStyle/>
        <a:p>
          <a:endParaRPr lang="ru-RU"/>
        </a:p>
      </dgm:t>
    </dgm:pt>
    <dgm:pt modelId="{974E1D5F-F2A8-41F3-8A63-7261DBB5C929}" type="parTrans" cxnId="{EF634120-1573-4BFF-B07D-3423B5F2382C}">
      <dgm:prSet/>
      <dgm:spPr/>
      <dgm:t>
        <a:bodyPr/>
        <a:lstStyle/>
        <a:p>
          <a:endParaRPr lang="ru-RU"/>
        </a:p>
      </dgm:t>
    </dgm:pt>
    <dgm:pt modelId="{2D2379A1-0545-419E-9D95-72BD1FE0B67C}" type="sibTrans" cxnId="{EF634120-1573-4BFF-B07D-3423B5F2382C}">
      <dgm:prSet/>
      <dgm:spPr/>
      <dgm:t>
        <a:bodyPr/>
        <a:lstStyle/>
        <a:p>
          <a:endParaRPr lang="ru-RU"/>
        </a:p>
      </dgm:t>
    </dgm:pt>
    <dgm:pt modelId="{7FF1BE7B-E7F8-4A0C-97B4-9F3E89A0D56D}">
      <dgm:prSet/>
      <dgm:spPr/>
      <dgm:t>
        <a:bodyPr/>
        <a:lstStyle/>
        <a:p>
          <a:endParaRPr lang="ru-RU"/>
        </a:p>
      </dgm:t>
    </dgm:pt>
    <dgm:pt modelId="{F8963209-3BE4-4FC2-9DD7-D89738B33313}" type="parTrans" cxnId="{AC4EED56-8554-42F3-B732-671CEA692E28}">
      <dgm:prSet/>
      <dgm:spPr/>
      <dgm:t>
        <a:bodyPr/>
        <a:lstStyle/>
        <a:p>
          <a:endParaRPr lang="ru-RU"/>
        </a:p>
      </dgm:t>
    </dgm:pt>
    <dgm:pt modelId="{300653D4-62F1-4C3B-9ACC-11517A6DD987}" type="sibTrans" cxnId="{AC4EED56-8554-42F3-B732-671CEA692E28}">
      <dgm:prSet/>
      <dgm:spPr/>
      <dgm:t>
        <a:bodyPr/>
        <a:lstStyle/>
        <a:p>
          <a:endParaRPr lang="ru-RU"/>
        </a:p>
      </dgm:t>
    </dgm:pt>
    <dgm:pt modelId="{1918FD69-8D12-4072-AD1D-15A7957F214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успешности – предусматривает то, что ребенок получает задания, которые он способен успешно выполнить</a:t>
          </a:r>
          <a:endParaRPr lang="ru-RU" sz="1800" dirty="0"/>
        </a:p>
      </dgm:t>
    </dgm:pt>
    <dgm:pt modelId="{FE5F7A2E-8880-4568-BA86-E1D8F4AF05A6}" type="parTrans" cxnId="{D20C87CC-F35C-4F54-B550-80B1557F5950}">
      <dgm:prSet/>
      <dgm:spPr/>
      <dgm:t>
        <a:bodyPr/>
        <a:lstStyle/>
        <a:p>
          <a:endParaRPr lang="ru-RU"/>
        </a:p>
      </dgm:t>
    </dgm:pt>
    <dgm:pt modelId="{E31F39D6-C7D2-49EF-927C-C5DF7EE36ADB}" type="sibTrans" cxnId="{D20C87CC-F35C-4F54-B550-80B1557F5950}">
      <dgm:prSet/>
      <dgm:spPr/>
      <dgm:t>
        <a:bodyPr/>
        <a:lstStyle/>
        <a:p>
          <a:endParaRPr lang="ru-RU"/>
        </a:p>
      </dgm:t>
    </dgm:pt>
    <dgm:pt modelId="{D54CC834-E520-4CCC-BEE8-CC689F078D5E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/>
            <a:t>Принцип полифункционального подхода – предполагает одновременное решение нескольких коррекционных задач при выполнении одного упражнения </a:t>
          </a:r>
          <a:endParaRPr lang="ru-RU" sz="1800" dirty="0"/>
        </a:p>
      </dgm:t>
    </dgm:pt>
    <dgm:pt modelId="{FA5A621B-3B0A-4F30-9964-8B71C14EE3F8}" type="parTrans" cxnId="{4B177C89-E68E-4C9D-A32D-B4CA3788EBCB}">
      <dgm:prSet/>
      <dgm:spPr/>
      <dgm:t>
        <a:bodyPr/>
        <a:lstStyle/>
        <a:p>
          <a:endParaRPr lang="ru-RU"/>
        </a:p>
      </dgm:t>
    </dgm:pt>
    <dgm:pt modelId="{D62C34DD-0D72-4F15-8DD1-3DBB655D1132}" type="sibTrans" cxnId="{4B177C89-E68E-4C9D-A32D-B4CA3788EBCB}">
      <dgm:prSet/>
      <dgm:spPr/>
      <dgm:t>
        <a:bodyPr/>
        <a:lstStyle/>
        <a:p>
          <a:endParaRPr lang="ru-RU"/>
        </a:p>
      </dgm:t>
    </dgm:pt>
    <dgm:pt modelId="{C6B0E4CD-372F-4402-A437-B1B06BE7DD7E}" type="pres">
      <dgm:prSet presAssocID="{BF40E0FE-19D4-49D5-B455-9C3CA64A92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D9625-46EC-4F74-A952-1C4A2A7CDAB0}" type="pres">
      <dgm:prSet presAssocID="{B70C33AF-0BA0-4E87-AE5D-BF50B5691544}" presName="composite" presStyleCnt="0"/>
      <dgm:spPr/>
    </dgm:pt>
    <dgm:pt modelId="{D1A9962A-069C-454C-8234-FF130019CCD2}" type="pres">
      <dgm:prSet presAssocID="{B70C33AF-0BA0-4E87-AE5D-BF50B5691544}" presName="parentText" presStyleLbl="alignNode1" presStyleIdx="0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546375CA-9907-4D91-98FD-02B9D115366D}" type="pres">
      <dgm:prSet presAssocID="{B70C33AF-0BA0-4E87-AE5D-BF50B569154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408D7-379D-47C3-AF19-4A3DBE7D24EF}" type="pres">
      <dgm:prSet presAssocID="{E2433A60-0E89-4F97-AE88-DD0D54F3B716}" presName="sp" presStyleCnt="0"/>
      <dgm:spPr/>
    </dgm:pt>
    <dgm:pt modelId="{407FE29D-A865-437C-ABA8-66C57666F4E7}" type="pres">
      <dgm:prSet presAssocID="{0103F3FB-4A2B-40B7-8C00-F4724ECF5705}" presName="composite" presStyleCnt="0"/>
      <dgm:spPr/>
    </dgm:pt>
    <dgm:pt modelId="{F3241190-4902-41C2-9CD4-89CC98CCC89E}" type="pres">
      <dgm:prSet presAssocID="{0103F3FB-4A2B-40B7-8C00-F4724ECF5705}" presName="parentText" presStyleLbl="alignNode1" presStyleIdx="1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F773F8BE-2D82-481F-96CA-10F07A24C5C9}" type="pres">
      <dgm:prSet presAssocID="{0103F3FB-4A2B-40B7-8C00-F4724ECF570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675CB-040D-40F6-898F-3919C3BBF38C}" type="pres">
      <dgm:prSet presAssocID="{6DEE59FA-5A21-49D7-BB2D-16F4BFF26DE6}" presName="sp" presStyleCnt="0"/>
      <dgm:spPr/>
    </dgm:pt>
    <dgm:pt modelId="{2D28655D-F57E-4C1F-95BF-A6FD5CDAA2CF}" type="pres">
      <dgm:prSet presAssocID="{4CD078A8-E4E9-4C6B-8269-BF460DF41583}" presName="composite" presStyleCnt="0"/>
      <dgm:spPr/>
    </dgm:pt>
    <dgm:pt modelId="{779845DF-A216-420F-9C37-C5945DF3B945}" type="pres">
      <dgm:prSet presAssocID="{4CD078A8-E4E9-4C6B-8269-BF460DF41583}" presName="parentText" presStyleLbl="alignNode1" presStyleIdx="2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0AC22EAF-8798-4C94-B79C-A26CA7651C5E}" type="pres">
      <dgm:prSet presAssocID="{4CD078A8-E4E9-4C6B-8269-BF460DF41583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16892-4786-4D28-A92C-BBDB9DFE55FD}" type="pres">
      <dgm:prSet presAssocID="{1DECF183-0E30-4C30-8646-70ADBBBCE981}" presName="sp" presStyleCnt="0"/>
      <dgm:spPr/>
    </dgm:pt>
    <dgm:pt modelId="{A9827A05-0E17-4459-A62F-D2F9F6515316}" type="pres">
      <dgm:prSet presAssocID="{FD14E242-F9B5-42F8-A1C8-1B9260B93E1D}" presName="composite" presStyleCnt="0"/>
      <dgm:spPr/>
    </dgm:pt>
    <dgm:pt modelId="{50AC0B25-5EB9-4187-A790-568A2151B83D}" type="pres">
      <dgm:prSet presAssocID="{FD14E242-F9B5-42F8-A1C8-1B9260B93E1D}" presName="parentText" presStyleLbl="alignNode1" presStyleIdx="3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284EA885-C35C-4563-BB30-5F0A3BFBB2A3}" type="pres">
      <dgm:prSet presAssocID="{FD14E242-F9B5-42F8-A1C8-1B9260B93E1D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3E1B-06A9-4642-BA63-762AFCF66FCD}" type="pres">
      <dgm:prSet presAssocID="{2A425EC1-3DE2-447A-B3F3-C60190FD3483}" presName="sp" presStyleCnt="0"/>
      <dgm:spPr/>
    </dgm:pt>
    <dgm:pt modelId="{2E68E779-7D42-4DAA-B5B7-F029A324F1E0}" type="pres">
      <dgm:prSet presAssocID="{2482F39E-6F69-49AF-9EE5-C6789C3E5F8F}" presName="composite" presStyleCnt="0"/>
      <dgm:spPr/>
    </dgm:pt>
    <dgm:pt modelId="{76AFE988-B6C4-4936-95A2-753239C81CFB}" type="pres">
      <dgm:prSet presAssocID="{2482F39E-6F69-49AF-9EE5-C6789C3E5F8F}" presName="parentText" presStyleLbl="alignNode1" presStyleIdx="4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8158A28D-B9E5-4FBF-8F08-5802F12251BA}" type="pres">
      <dgm:prSet presAssocID="{2482F39E-6F69-49AF-9EE5-C6789C3E5F8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E14E2-3A12-4BC6-939A-51A7612BD1C6}" type="pres">
      <dgm:prSet presAssocID="{1AF71E70-C1E4-4F04-90AC-9358AEC2A83C}" presName="sp" presStyleCnt="0"/>
      <dgm:spPr/>
    </dgm:pt>
    <dgm:pt modelId="{39CA6CDB-2A51-41C5-A2DD-B19100EDD38E}" type="pres">
      <dgm:prSet presAssocID="{1CB73E09-8F1D-422C-8B3F-FC60F204AD23}" presName="composite" presStyleCnt="0"/>
      <dgm:spPr/>
    </dgm:pt>
    <dgm:pt modelId="{B1EC892C-D4D2-4BC0-BBAC-6C4B9D33AF68}" type="pres">
      <dgm:prSet presAssocID="{1CB73E09-8F1D-422C-8B3F-FC60F204AD23}" presName="parentText" presStyleLbl="alignNode1" presStyleIdx="5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A2F27837-16C3-4D8A-B219-2F301C162351}" type="pres">
      <dgm:prSet presAssocID="{1CB73E09-8F1D-422C-8B3F-FC60F204AD2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F990B-5E50-4C1E-B390-D5ACBCD44586}" type="pres">
      <dgm:prSet presAssocID="{2D2379A1-0545-419E-9D95-72BD1FE0B67C}" presName="sp" presStyleCnt="0"/>
      <dgm:spPr/>
    </dgm:pt>
    <dgm:pt modelId="{EEB67EDA-17B5-407B-B04F-D82F418729D2}" type="pres">
      <dgm:prSet presAssocID="{7FF1BE7B-E7F8-4A0C-97B4-9F3E89A0D56D}" presName="composite" presStyleCnt="0"/>
      <dgm:spPr/>
    </dgm:pt>
    <dgm:pt modelId="{13E7601E-D7A3-49D8-AEDC-DD240DC9F4EB}" type="pres">
      <dgm:prSet presAssocID="{7FF1BE7B-E7F8-4A0C-97B4-9F3E89A0D56D}" presName="parentText" presStyleLbl="alignNode1" presStyleIdx="6" presStyleCnt="7">
        <dgm:presLayoutVars>
          <dgm:chMax val="1"/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C292E386-BE97-469C-BBC8-F81624A0C86E}" type="pres">
      <dgm:prSet presAssocID="{7FF1BE7B-E7F8-4A0C-97B4-9F3E89A0D56D}" presName="descendantText" presStyleLbl="alignAcc1" presStyleIdx="6" presStyleCnt="7" custScaleY="16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902C4-B906-4CBB-A927-E118ADB5F05C}" srcId="{BF40E0FE-19D4-49D5-B455-9C3CA64A92E3}" destId="{4CD078A8-E4E9-4C6B-8269-BF460DF41583}" srcOrd="2" destOrd="0" parTransId="{4E12A5B5-DF7F-4655-946F-C1FD66DCD92B}" sibTransId="{1DECF183-0E30-4C30-8646-70ADBBBCE981}"/>
    <dgm:cxn modelId="{C51939FB-2141-4F5F-BBBF-FF85F7A0B05A}" type="presOf" srcId="{0103F3FB-4A2B-40B7-8C00-F4724ECF5705}" destId="{F3241190-4902-41C2-9CD4-89CC98CCC89E}" srcOrd="0" destOrd="0" presId="urn:microsoft.com/office/officeart/2005/8/layout/chevron2"/>
    <dgm:cxn modelId="{27E4D999-D1A8-4399-BF65-A0EB0C7F17DC}" type="presOf" srcId="{BF40E0FE-19D4-49D5-B455-9C3CA64A92E3}" destId="{C6B0E4CD-372F-4402-A437-B1B06BE7DD7E}" srcOrd="0" destOrd="0" presId="urn:microsoft.com/office/officeart/2005/8/layout/chevron2"/>
    <dgm:cxn modelId="{43B92317-7BF1-4059-BDAB-B5DDDFAEE2BE}" type="presOf" srcId="{7FF1BE7B-E7F8-4A0C-97B4-9F3E89A0D56D}" destId="{13E7601E-D7A3-49D8-AEDC-DD240DC9F4EB}" srcOrd="0" destOrd="0" presId="urn:microsoft.com/office/officeart/2005/8/layout/chevron2"/>
    <dgm:cxn modelId="{2D8D7A6D-831F-47F5-AEEC-8E2BE64A3E65}" srcId="{0103F3FB-4A2B-40B7-8C00-F4724ECF5705}" destId="{963B4C9B-FCBB-45CE-8F00-B4F3D4CF24E4}" srcOrd="0" destOrd="0" parTransId="{F049A607-97D2-4488-9BC4-97DD0DB064CD}" sibTransId="{2F00A585-DFC1-4D57-8A6E-DAA325F2D44A}"/>
    <dgm:cxn modelId="{FA7F6D27-E1E4-44A8-A7AA-8E7F1E7953F9}" type="presOf" srcId="{63E4D579-65D4-494E-8C8C-15F6AF3C0848}" destId="{546375CA-9907-4D91-98FD-02B9D115366D}" srcOrd="0" destOrd="0" presId="urn:microsoft.com/office/officeart/2005/8/layout/chevron2"/>
    <dgm:cxn modelId="{E61BE993-AF95-4F42-91BE-1107FE660F36}" srcId="{2482F39E-6F69-49AF-9EE5-C6789C3E5F8F}" destId="{60843755-D5DA-4081-B7E1-9588FD740C9C}" srcOrd="0" destOrd="0" parTransId="{D094ED10-FA1E-48EE-9576-05BCA81EF587}" sibTransId="{A1A946C8-66AC-426A-B1EC-A43D883E4864}"/>
    <dgm:cxn modelId="{EF634120-1573-4BFF-B07D-3423B5F2382C}" srcId="{BF40E0FE-19D4-49D5-B455-9C3CA64A92E3}" destId="{1CB73E09-8F1D-422C-8B3F-FC60F204AD23}" srcOrd="5" destOrd="0" parTransId="{974E1D5F-F2A8-41F3-8A63-7261DBB5C929}" sibTransId="{2D2379A1-0545-419E-9D95-72BD1FE0B67C}"/>
    <dgm:cxn modelId="{AAA07B09-92B4-476F-83A3-A0124AF19994}" type="presOf" srcId="{60843755-D5DA-4081-B7E1-9588FD740C9C}" destId="{8158A28D-B9E5-4FBF-8F08-5802F12251BA}" srcOrd="0" destOrd="0" presId="urn:microsoft.com/office/officeart/2005/8/layout/chevron2"/>
    <dgm:cxn modelId="{4B177C89-E68E-4C9D-A32D-B4CA3788EBCB}" srcId="{7FF1BE7B-E7F8-4A0C-97B4-9F3E89A0D56D}" destId="{D54CC834-E520-4CCC-BEE8-CC689F078D5E}" srcOrd="0" destOrd="0" parTransId="{FA5A621B-3B0A-4F30-9964-8B71C14EE3F8}" sibTransId="{D62C34DD-0D72-4F15-8DD1-3DBB655D1132}"/>
    <dgm:cxn modelId="{EB4E0355-59AA-4A4B-BED5-335DD2756808}" type="presOf" srcId="{4CD078A8-E4E9-4C6B-8269-BF460DF41583}" destId="{779845DF-A216-420F-9C37-C5945DF3B945}" srcOrd="0" destOrd="0" presId="urn:microsoft.com/office/officeart/2005/8/layout/chevron2"/>
    <dgm:cxn modelId="{A499855D-E427-4EF9-B04E-8DF9ACA16B60}" srcId="{BF40E0FE-19D4-49D5-B455-9C3CA64A92E3}" destId="{2482F39E-6F69-49AF-9EE5-C6789C3E5F8F}" srcOrd="4" destOrd="0" parTransId="{7CE0A47C-8980-42C3-93BF-B5DAC341698F}" sibTransId="{1AF71E70-C1E4-4F04-90AC-9358AEC2A83C}"/>
    <dgm:cxn modelId="{263403A1-0C11-418D-ACB3-CC3172251D81}" type="presOf" srcId="{FD14E242-F9B5-42F8-A1C8-1B9260B93E1D}" destId="{50AC0B25-5EB9-4187-A790-568A2151B83D}" srcOrd="0" destOrd="0" presId="urn:microsoft.com/office/officeart/2005/8/layout/chevron2"/>
    <dgm:cxn modelId="{FD2DE1B1-237D-490C-B0FC-87919D5B4538}" type="presOf" srcId="{1918FD69-8D12-4072-AD1D-15A7957F2144}" destId="{A2F27837-16C3-4D8A-B219-2F301C162351}" srcOrd="0" destOrd="0" presId="urn:microsoft.com/office/officeart/2005/8/layout/chevron2"/>
    <dgm:cxn modelId="{8C7338E3-9BAF-497C-9C30-6F376C7EC783}" srcId="{BF40E0FE-19D4-49D5-B455-9C3CA64A92E3}" destId="{B70C33AF-0BA0-4E87-AE5D-BF50B5691544}" srcOrd="0" destOrd="0" parTransId="{55491302-D04B-43CC-9D92-C2E933B45FAD}" sibTransId="{E2433A60-0E89-4F97-AE88-DD0D54F3B716}"/>
    <dgm:cxn modelId="{B1E81C50-F0DB-4F64-8E42-FD704A103499}" type="presOf" srcId="{D54CC834-E520-4CCC-BEE8-CC689F078D5E}" destId="{C292E386-BE97-469C-BBC8-F81624A0C86E}" srcOrd="0" destOrd="0" presId="urn:microsoft.com/office/officeart/2005/8/layout/chevron2"/>
    <dgm:cxn modelId="{317F5F70-E9B4-4859-A9B1-F26955BF8BA3}" type="presOf" srcId="{7B4A50A0-2BFC-4FBE-8738-A23C02BB0AB0}" destId="{0AC22EAF-8798-4C94-B79C-A26CA7651C5E}" srcOrd="0" destOrd="0" presId="urn:microsoft.com/office/officeart/2005/8/layout/chevron2"/>
    <dgm:cxn modelId="{1816447F-89B4-4724-8FEF-F82DA57B48E8}" type="presOf" srcId="{1CB73E09-8F1D-422C-8B3F-FC60F204AD23}" destId="{B1EC892C-D4D2-4BC0-BBAC-6C4B9D33AF68}" srcOrd="0" destOrd="0" presId="urn:microsoft.com/office/officeart/2005/8/layout/chevron2"/>
    <dgm:cxn modelId="{6C0886C8-A0B1-4E5F-A2A3-1178C9017BE7}" srcId="{BF40E0FE-19D4-49D5-B455-9C3CA64A92E3}" destId="{FD14E242-F9B5-42F8-A1C8-1B9260B93E1D}" srcOrd="3" destOrd="0" parTransId="{39237EBE-B741-49A4-BC49-E382216124C2}" sibTransId="{2A425EC1-3DE2-447A-B3F3-C60190FD3483}"/>
    <dgm:cxn modelId="{AC4EED56-8554-42F3-B732-671CEA692E28}" srcId="{BF40E0FE-19D4-49D5-B455-9C3CA64A92E3}" destId="{7FF1BE7B-E7F8-4A0C-97B4-9F3E89A0D56D}" srcOrd="6" destOrd="0" parTransId="{F8963209-3BE4-4FC2-9DD7-D89738B33313}" sibTransId="{300653D4-62F1-4C3B-9ACC-11517A6DD987}"/>
    <dgm:cxn modelId="{A83680FF-F0E4-4189-A063-16C176FAD339}" srcId="{FD14E242-F9B5-42F8-A1C8-1B9260B93E1D}" destId="{9C221ED3-B6F5-423E-8EFE-D84D72683958}" srcOrd="0" destOrd="0" parTransId="{A1E816B6-BD4F-402E-A337-3253707551D0}" sibTransId="{88FC5BD7-2ABD-4C74-AABB-A7FDAFFBEEDC}"/>
    <dgm:cxn modelId="{D20C87CC-F35C-4F54-B550-80B1557F5950}" srcId="{1CB73E09-8F1D-422C-8B3F-FC60F204AD23}" destId="{1918FD69-8D12-4072-AD1D-15A7957F2144}" srcOrd="0" destOrd="0" parTransId="{FE5F7A2E-8880-4568-BA86-E1D8F4AF05A6}" sibTransId="{E31F39D6-C7D2-49EF-927C-C5DF7EE36ADB}"/>
    <dgm:cxn modelId="{A9E052FC-FEF7-4BD3-983B-A84E22D9C2A2}" srcId="{B70C33AF-0BA0-4E87-AE5D-BF50B5691544}" destId="{63E4D579-65D4-494E-8C8C-15F6AF3C0848}" srcOrd="0" destOrd="0" parTransId="{FE48982F-622E-4CBB-A012-6B3B7CF536E6}" sibTransId="{C6934432-8920-4060-A3AC-6A38714999AA}"/>
    <dgm:cxn modelId="{B5B41DC4-171D-415F-BD15-CA0852CD3EB2}" type="presOf" srcId="{9C221ED3-B6F5-423E-8EFE-D84D72683958}" destId="{284EA885-C35C-4563-BB30-5F0A3BFBB2A3}" srcOrd="0" destOrd="0" presId="urn:microsoft.com/office/officeart/2005/8/layout/chevron2"/>
    <dgm:cxn modelId="{BD9799F1-EC1B-479C-A370-92B17298A818}" type="presOf" srcId="{963B4C9B-FCBB-45CE-8F00-B4F3D4CF24E4}" destId="{F773F8BE-2D82-481F-96CA-10F07A24C5C9}" srcOrd="0" destOrd="0" presId="urn:microsoft.com/office/officeart/2005/8/layout/chevron2"/>
    <dgm:cxn modelId="{B37FFC73-E409-4992-9181-C60089ECCAA1}" srcId="{BF40E0FE-19D4-49D5-B455-9C3CA64A92E3}" destId="{0103F3FB-4A2B-40B7-8C00-F4724ECF5705}" srcOrd="1" destOrd="0" parTransId="{ECB48490-1102-4690-8581-3211C8C6F0A7}" sibTransId="{6DEE59FA-5A21-49D7-BB2D-16F4BFF26DE6}"/>
    <dgm:cxn modelId="{0150644D-BF59-4A2E-B1CF-581C5FCFDB48}" srcId="{4CD078A8-E4E9-4C6B-8269-BF460DF41583}" destId="{7B4A50A0-2BFC-4FBE-8738-A23C02BB0AB0}" srcOrd="0" destOrd="0" parTransId="{9AF53917-1FE8-4B1B-A0F7-6FB03D39DEC8}" sibTransId="{88D0FCBD-6879-4430-95EA-A9DB0B5A9A32}"/>
    <dgm:cxn modelId="{8EF685CF-BFF4-435B-BFB7-C97D9C00FB89}" type="presOf" srcId="{2482F39E-6F69-49AF-9EE5-C6789C3E5F8F}" destId="{76AFE988-B6C4-4936-95A2-753239C81CFB}" srcOrd="0" destOrd="0" presId="urn:microsoft.com/office/officeart/2005/8/layout/chevron2"/>
    <dgm:cxn modelId="{CF718D2B-C5E8-4659-90A2-4AB74A967424}" type="presOf" srcId="{B70C33AF-0BA0-4E87-AE5D-BF50B5691544}" destId="{D1A9962A-069C-454C-8234-FF130019CCD2}" srcOrd="0" destOrd="0" presId="urn:microsoft.com/office/officeart/2005/8/layout/chevron2"/>
    <dgm:cxn modelId="{4BB05F98-B9BB-4FAE-BE7A-91C1C7789358}" type="presParOf" srcId="{C6B0E4CD-372F-4402-A437-B1B06BE7DD7E}" destId="{E09D9625-46EC-4F74-A952-1C4A2A7CDAB0}" srcOrd="0" destOrd="0" presId="urn:microsoft.com/office/officeart/2005/8/layout/chevron2"/>
    <dgm:cxn modelId="{22EB05D8-80D2-40B5-8F20-039BFFDEB7A1}" type="presParOf" srcId="{E09D9625-46EC-4F74-A952-1C4A2A7CDAB0}" destId="{D1A9962A-069C-454C-8234-FF130019CCD2}" srcOrd="0" destOrd="0" presId="urn:microsoft.com/office/officeart/2005/8/layout/chevron2"/>
    <dgm:cxn modelId="{59C6A88A-154D-47E8-A6FC-DD88081A2FF7}" type="presParOf" srcId="{E09D9625-46EC-4F74-A952-1C4A2A7CDAB0}" destId="{546375CA-9907-4D91-98FD-02B9D115366D}" srcOrd="1" destOrd="0" presId="urn:microsoft.com/office/officeart/2005/8/layout/chevron2"/>
    <dgm:cxn modelId="{4AFF5C33-46E4-44CB-AF3F-772874DA6B00}" type="presParOf" srcId="{C6B0E4CD-372F-4402-A437-B1B06BE7DD7E}" destId="{6DA408D7-379D-47C3-AF19-4A3DBE7D24EF}" srcOrd="1" destOrd="0" presId="urn:microsoft.com/office/officeart/2005/8/layout/chevron2"/>
    <dgm:cxn modelId="{38E1EFC0-9375-49B9-B129-0E15DDA3EC77}" type="presParOf" srcId="{C6B0E4CD-372F-4402-A437-B1B06BE7DD7E}" destId="{407FE29D-A865-437C-ABA8-66C57666F4E7}" srcOrd="2" destOrd="0" presId="urn:microsoft.com/office/officeart/2005/8/layout/chevron2"/>
    <dgm:cxn modelId="{024F7195-0170-489E-8BB2-2E52E930A0ED}" type="presParOf" srcId="{407FE29D-A865-437C-ABA8-66C57666F4E7}" destId="{F3241190-4902-41C2-9CD4-89CC98CCC89E}" srcOrd="0" destOrd="0" presId="urn:microsoft.com/office/officeart/2005/8/layout/chevron2"/>
    <dgm:cxn modelId="{5DC38220-6573-4DD3-ABED-8CE57E2C088F}" type="presParOf" srcId="{407FE29D-A865-437C-ABA8-66C57666F4E7}" destId="{F773F8BE-2D82-481F-96CA-10F07A24C5C9}" srcOrd="1" destOrd="0" presId="urn:microsoft.com/office/officeart/2005/8/layout/chevron2"/>
    <dgm:cxn modelId="{FFF61F84-2194-4AD4-AC06-4B2D52A4B2E0}" type="presParOf" srcId="{C6B0E4CD-372F-4402-A437-B1B06BE7DD7E}" destId="{A44675CB-040D-40F6-898F-3919C3BBF38C}" srcOrd="3" destOrd="0" presId="urn:microsoft.com/office/officeart/2005/8/layout/chevron2"/>
    <dgm:cxn modelId="{D3B1B8E0-6920-424B-BA09-E0A9E3C66896}" type="presParOf" srcId="{C6B0E4CD-372F-4402-A437-B1B06BE7DD7E}" destId="{2D28655D-F57E-4C1F-95BF-A6FD5CDAA2CF}" srcOrd="4" destOrd="0" presId="urn:microsoft.com/office/officeart/2005/8/layout/chevron2"/>
    <dgm:cxn modelId="{DA49EDD8-757E-4932-BAB6-85B4E0FA406D}" type="presParOf" srcId="{2D28655D-F57E-4C1F-95BF-A6FD5CDAA2CF}" destId="{779845DF-A216-420F-9C37-C5945DF3B945}" srcOrd="0" destOrd="0" presId="urn:microsoft.com/office/officeart/2005/8/layout/chevron2"/>
    <dgm:cxn modelId="{4BE51499-CD9E-4C28-B542-910F70F57EF6}" type="presParOf" srcId="{2D28655D-F57E-4C1F-95BF-A6FD5CDAA2CF}" destId="{0AC22EAF-8798-4C94-B79C-A26CA7651C5E}" srcOrd="1" destOrd="0" presId="urn:microsoft.com/office/officeart/2005/8/layout/chevron2"/>
    <dgm:cxn modelId="{59E1BC93-8378-40F2-8EDB-B3B06B3D3610}" type="presParOf" srcId="{C6B0E4CD-372F-4402-A437-B1B06BE7DD7E}" destId="{81B16892-4786-4D28-A92C-BBDB9DFE55FD}" srcOrd="5" destOrd="0" presId="urn:microsoft.com/office/officeart/2005/8/layout/chevron2"/>
    <dgm:cxn modelId="{433A075E-B751-491F-8143-D03D7530D832}" type="presParOf" srcId="{C6B0E4CD-372F-4402-A437-B1B06BE7DD7E}" destId="{A9827A05-0E17-4459-A62F-D2F9F6515316}" srcOrd="6" destOrd="0" presId="urn:microsoft.com/office/officeart/2005/8/layout/chevron2"/>
    <dgm:cxn modelId="{820BEF51-E780-49D7-B0F4-BE9B515164F9}" type="presParOf" srcId="{A9827A05-0E17-4459-A62F-D2F9F6515316}" destId="{50AC0B25-5EB9-4187-A790-568A2151B83D}" srcOrd="0" destOrd="0" presId="urn:microsoft.com/office/officeart/2005/8/layout/chevron2"/>
    <dgm:cxn modelId="{4DB96D99-3220-40E4-AF33-E6F11FB089E2}" type="presParOf" srcId="{A9827A05-0E17-4459-A62F-D2F9F6515316}" destId="{284EA885-C35C-4563-BB30-5F0A3BFBB2A3}" srcOrd="1" destOrd="0" presId="urn:microsoft.com/office/officeart/2005/8/layout/chevron2"/>
    <dgm:cxn modelId="{2A4F7C96-5E66-41FE-8014-829A8DE5A345}" type="presParOf" srcId="{C6B0E4CD-372F-4402-A437-B1B06BE7DD7E}" destId="{71C73E1B-06A9-4642-BA63-762AFCF66FCD}" srcOrd="7" destOrd="0" presId="urn:microsoft.com/office/officeart/2005/8/layout/chevron2"/>
    <dgm:cxn modelId="{CB58C177-DA60-4214-A556-A655228DBAE2}" type="presParOf" srcId="{C6B0E4CD-372F-4402-A437-B1B06BE7DD7E}" destId="{2E68E779-7D42-4DAA-B5B7-F029A324F1E0}" srcOrd="8" destOrd="0" presId="urn:microsoft.com/office/officeart/2005/8/layout/chevron2"/>
    <dgm:cxn modelId="{0B2E61CD-81FB-44B4-BE8D-8DE374CC4148}" type="presParOf" srcId="{2E68E779-7D42-4DAA-B5B7-F029A324F1E0}" destId="{76AFE988-B6C4-4936-95A2-753239C81CFB}" srcOrd="0" destOrd="0" presId="urn:microsoft.com/office/officeart/2005/8/layout/chevron2"/>
    <dgm:cxn modelId="{60532087-2F67-4E86-B555-853190E6CA88}" type="presParOf" srcId="{2E68E779-7D42-4DAA-B5B7-F029A324F1E0}" destId="{8158A28D-B9E5-4FBF-8F08-5802F12251BA}" srcOrd="1" destOrd="0" presId="urn:microsoft.com/office/officeart/2005/8/layout/chevron2"/>
    <dgm:cxn modelId="{675EDF65-067C-4816-B509-56D3C4B94501}" type="presParOf" srcId="{C6B0E4CD-372F-4402-A437-B1B06BE7DD7E}" destId="{3C2E14E2-3A12-4BC6-939A-51A7612BD1C6}" srcOrd="9" destOrd="0" presId="urn:microsoft.com/office/officeart/2005/8/layout/chevron2"/>
    <dgm:cxn modelId="{56D9AE20-BC01-4ADE-BEBD-DC8C68E88E8A}" type="presParOf" srcId="{C6B0E4CD-372F-4402-A437-B1B06BE7DD7E}" destId="{39CA6CDB-2A51-41C5-A2DD-B19100EDD38E}" srcOrd="10" destOrd="0" presId="urn:microsoft.com/office/officeart/2005/8/layout/chevron2"/>
    <dgm:cxn modelId="{AB3E1D0A-4994-46FD-944C-8FB05CBA24F6}" type="presParOf" srcId="{39CA6CDB-2A51-41C5-A2DD-B19100EDD38E}" destId="{B1EC892C-D4D2-4BC0-BBAC-6C4B9D33AF68}" srcOrd="0" destOrd="0" presId="urn:microsoft.com/office/officeart/2005/8/layout/chevron2"/>
    <dgm:cxn modelId="{D15C36AF-0C6A-4848-83AC-C290045DC684}" type="presParOf" srcId="{39CA6CDB-2A51-41C5-A2DD-B19100EDD38E}" destId="{A2F27837-16C3-4D8A-B219-2F301C162351}" srcOrd="1" destOrd="0" presId="urn:microsoft.com/office/officeart/2005/8/layout/chevron2"/>
    <dgm:cxn modelId="{62C089DF-E965-410F-AEFF-6627124B786F}" type="presParOf" srcId="{C6B0E4CD-372F-4402-A437-B1B06BE7DD7E}" destId="{717F990B-5E50-4C1E-B390-D5ACBCD44586}" srcOrd="11" destOrd="0" presId="urn:microsoft.com/office/officeart/2005/8/layout/chevron2"/>
    <dgm:cxn modelId="{26077C6E-51BE-4DDD-811D-3B556C06D40C}" type="presParOf" srcId="{C6B0E4CD-372F-4402-A437-B1B06BE7DD7E}" destId="{EEB67EDA-17B5-407B-B04F-D82F418729D2}" srcOrd="12" destOrd="0" presId="urn:microsoft.com/office/officeart/2005/8/layout/chevron2"/>
    <dgm:cxn modelId="{204C980C-C978-475C-8992-B1FC2800494C}" type="presParOf" srcId="{EEB67EDA-17B5-407B-B04F-D82F418729D2}" destId="{13E7601E-D7A3-49D8-AEDC-DD240DC9F4EB}" srcOrd="0" destOrd="0" presId="urn:microsoft.com/office/officeart/2005/8/layout/chevron2"/>
    <dgm:cxn modelId="{5AC30A00-8CA2-4033-AC99-B11585F85C30}" type="presParOf" srcId="{EEB67EDA-17B5-407B-B04F-D82F418729D2}" destId="{C292E386-BE97-469C-BBC8-F81624A0C8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48B68-C4E5-41B3-9918-AF7D663E3D0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A8D187-AACA-46EA-B6A5-07DDE1DDE34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F480A72-956C-480A-A200-B64C4939DDAA}" type="parTrans" cxnId="{BA4D44E9-0B4B-4EA3-BCB9-CA7BA53CAB4B}">
      <dgm:prSet/>
      <dgm:spPr/>
      <dgm:t>
        <a:bodyPr/>
        <a:lstStyle/>
        <a:p>
          <a:endParaRPr lang="ru-RU"/>
        </a:p>
      </dgm:t>
    </dgm:pt>
    <dgm:pt modelId="{466158DA-DFF8-4A5E-A114-C611353CBED7}" type="sibTrans" cxnId="{BA4D44E9-0B4B-4EA3-BCB9-CA7BA53CAB4B}">
      <dgm:prSet/>
      <dgm:spPr/>
      <dgm:t>
        <a:bodyPr/>
        <a:lstStyle/>
        <a:p>
          <a:endParaRPr lang="ru-RU"/>
        </a:p>
      </dgm:t>
    </dgm:pt>
    <dgm:pt modelId="{B5D5AC37-45EA-4642-8736-2F0C1E2260CA}">
      <dgm:prSet phldrT="[Текст]" custT="1"/>
      <dgm:spPr/>
      <dgm:t>
        <a:bodyPr/>
        <a:lstStyle/>
        <a:p>
          <a:r>
            <a:rPr lang="ru-RU" sz="2000" dirty="0" smtClean="0"/>
            <a:t>Приём детей, утреннее приветствие</a:t>
          </a:r>
          <a:endParaRPr lang="ru-RU" sz="2000" dirty="0"/>
        </a:p>
      </dgm:t>
    </dgm:pt>
    <dgm:pt modelId="{419F3265-BEDE-458E-ADB5-F7D9A9CFA17B}" type="parTrans" cxnId="{9C47B5F3-6ED0-4BFA-9FDA-E1093B673792}">
      <dgm:prSet/>
      <dgm:spPr/>
      <dgm:t>
        <a:bodyPr/>
        <a:lstStyle/>
        <a:p>
          <a:endParaRPr lang="ru-RU"/>
        </a:p>
      </dgm:t>
    </dgm:pt>
    <dgm:pt modelId="{41503C3D-F63F-495E-B616-01E0C0786A9B}" type="sibTrans" cxnId="{9C47B5F3-6ED0-4BFA-9FDA-E1093B673792}">
      <dgm:prSet/>
      <dgm:spPr/>
      <dgm:t>
        <a:bodyPr/>
        <a:lstStyle/>
        <a:p>
          <a:endParaRPr lang="ru-RU"/>
        </a:p>
      </dgm:t>
    </dgm:pt>
    <dgm:pt modelId="{A3235D68-FE23-452B-8D36-9C379376A51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3A41D8F-8131-4F2F-8316-C2D093977D9D}" type="parTrans" cxnId="{B0C9A022-CFC0-4CD2-B96F-F91506B52B55}">
      <dgm:prSet/>
      <dgm:spPr/>
      <dgm:t>
        <a:bodyPr/>
        <a:lstStyle/>
        <a:p>
          <a:endParaRPr lang="ru-RU"/>
        </a:p>
      </dgm:t>
    </dgm:pt>
    <dgm:pt modelId="{B1F5EF41-F126-41E3-8979-811F46CF58FF}" type="sibTrans" cxnId="{B0C9A022-CFC0-4CD2-B96F-F91506B52B55}">
      <dgm:prSet/>
      <dgm:spPr/>
      <dgm:t>
        <a:bodyPr/>
        <a:lstStyle/>
        <a:p>
          <a:endParaRPr lang="ru-RU"/>
        </a:p>
      </dgm:t>
    </dgm:pt>
    <dgm:pt modelId="{739866FE-2E63-410B-9D3F-1F59ADA1D206}">
      <dgm:prSet phldrT="[Текст]" custT="1"/>
      <dgm:spPr/>
      <dgm:t>
        <a:bodyPr/>
        <a:lstStyle/>
        <a:p>
          <a:r>
            <a:rPr lang="ru-RU" sz="2000" dirty="0" smtClean="0"/>
            <a:t>Подъём после сна, умывание</a:t>
          </a:r>
          <a:endParaRPr lang="ru-RU" sz="2000" dirty="0"/>
        </a:p>
      </dgm:t>
    </dgm:pt>
    <dgm:pt modelId="{1D4A790B-25B3-468D-B0E3-4FFB85DD5E63}" type="parTrans" cxnId="{E08B6C70-2765-4697-8D5A-BF0E1B9FA050}">
      <dgm:prSet/>
      <dgm:spPr/>
      <dgm:t>
        <a:bodyPr/>
        <a:lstStyle/>
        <a:p>
          <a:endParaRPr lang="ru-RU"/>
        </a:p>
      </dgm:t>
    </dgm:pt>
    <dgm:pt modelId="{13FB5F67-9460-40C7-B6B4-CC23D00D5A29}" type="sibTrans" cxnId="{E08B6C70-2765-4697-8D5A-BF0E1B9FA050}">
      <dgm:prSet/>
      <dgm:spPr/>
      <dgm:t>
        <a:bodyPr/>
        <a:lstStyle/>
        <a:p>
          <a:endParaRPr lang="ru-RU"/>
        </a:p>
      </dgm:t>
    </dgm:pt>
    <dgm:pt modelId="{021365EE-4840-4358-BB79-92B9EFEFF1A3}">
      <dgm:prSet/>
      <dgm:spPr/>
      <dgm:t>
        <a:bodyPr/>
        <a:lstStyle/>
        <a:p>
          <a:endParaRPr lang="ru-RU"/>
        </a:p>
      </dgm:t>
    </dgm:pt>
    <dgm:pt modelId="{D87073D7-7A71-45C3-BB52-AEBD21577D63}" type="parTrans" cxnId="{B87D458F-8A19-4638-B5A4-49D947D95376}">
      <dgm:prSet/>
      <dgm:spPr/>
      <dgm:t>
        <a:bodyPr/>
        <a:lstStyle/>
        <a:p>
          <a:endParaRPr lang="ru-RU"/>
        </a:p>
      </dgm:t>
    </dgm:pt>
    <dgm:pt modelId="{B3D37497-6238-401C-B3A0-5A720694B11E}" type="sibTrans" cxnId="{B87D458F-8A19-4638-B5A4-49D947D95376}">
      <dgm:prSet/>
      <dgm:spPr/>
      <dgm:t>
        <a:bodyPr/>
        <a:lstStyle/>
        <a:p>
          <a:endParaRPr lang="ru-RU"/>
        </a:p>
      </dgm:t>
    </dgm:pt>
    <dgm:pt modelId="{01940358-010F-4B85-8AC8-9F0DA8D99BB4}">
      <dgm:prSet/>
      <dgm:spPr/>
      <dgm:t>
        <a:bodyPr/>
        <a:lstStyle/>
        <a:p>
          <a:endParaRPr lang="ru-RU"/>
        </a:p>
      </dgm:t>
    </dgm:pt>
    <dgm:pt modelId="{27074DF6-B311-42B1-99B3-C9EB643EE165}" type="parTrans" cxnId="{1C6A71C0-44C1-4B99-83F4-F8E703D45360}">
      <dgm:prSet/>
      <dgm:spPr/>
      <dgm:t>
        <a:bodyPr/>
        <a:lstStyle/>
        <a:p>
          <a:endParaRPr lang="ru-RU"/>
        </a:p>
      </dgm:t>
    </dgm:pt>
    <dgm:pt modelId="{5E264415-1CB6-45EF-912D-C82501EC5A48}" type="sibTrans" cxnId="{1C6A71C0-44C1-4B99-83F4-F8E703D45360}">
      <dgm:prSet/>
      <dgm:spPr/>
      <dgm:t>
        <a:bodyPr/>
        <a:lstStyle/>
        <a:p>
          <a:endParaRPr lang="ru-RU"/>
        </a:p>
      </dgm:t>
    </dgm:pt>
    <dgm:pt modelId="{467A319C-FF1C-48BF-991C-1F4FA8F32A6C}">
      <dgm:prSet/>
      <dgm:spPr/>
      <dgm:t>
        <a:bodyPr/>
        <a:lstStyle/>
        <a:p>
          <a:endParaRPr lang="ru-RU"/>
        </a:p>
      </dgm:t>
    </dgm:pt>
    <dgm:pt modelId="{3F8B6A76-515F-446B-9CA7-363F6A0FE8B6}" type="parTrans" cxnId="{7E648A56-DDEB-42EE-A9AA-C4287C0FAAB3}">
      <dgm:prSet/>
      <dgm:spPr/>
      <dgm:t>
        <a:bodyPr/>
        <a:lstStyle/>
        <a:p>
          <a:endParaRPr lang="ru-RU"/>
        </a:p>
      </dgm:t>
    </dgm:pt>
    <dgm:pt modelId="{38195BE4-3DE7-4F5C-9777-747E99D56482}" type="sibTrans" cxnId="{7E648A56-DDEB-42EE-A9AA-C4287C0FAAB3}">
      <dgm:prSet/>
      <dgm:spPr/>
      <dgm:t>
        <a:bodyPr/>
        <a:lstStyle/>
        <a:p>
          <a:endParaRPr lang="ru-RU"/>
        </a:p>
      </dgm:t>
    </dgm:pt>
    <dgm:pt modelId="{51D1C70B-AD30-48CF-9A94-7A5C71DA9950}">
      <dgm:prSet/>
      <dgm:spPr/>
      <dgm:t>
        <a:bodyPr/>
        <a:lstStyle/>
        <a:p>
          <a:endParaRPr lang="ru-RU"/>
        </a:p>
      </dgm:t>
    </dgm:pt>
    <dgm:pt modelId="{F1730F7F-59C9-4361-8B79-CFAD64ECD2CC}" type="parTrans" cxnId="{02A5B267-C5D5-4F58-8D16-E28639F6E984}">
      <dgm:prSet/>
      <dgm:spPr/>
      <dgm:t>
        <a:bodyPr/>
        <a:lstStyle/>
        <a:p>
          <a:endParaRPr lang="ru-RU"/>
        </a:p>
      </dgm:t>
    </dgm:pt>
    <dgm:pt modelId="{21C42BB2-A9D3-424D-9596-7DFC3FE5CF10}" type="sibTrans" cxnId="{02A5B267-C5D5-4F58-8D16-E28639F6E984}">
      <dgm:prSet/>
      <dgm:spPr/>
      <dgm:t>
        <a:bodyPr/>
        <a:lstStyle/>
        <a:p>
          <a:endParaRPr lang="ru-RU"/>
        </a:p>
      </dgm:t>
    </dgm:pt>
    <dgm:pt modelId="{A2A116DA-04C4-4647-BC58-600BF44CFBCF}">
      <dgm:prSet/>
      <dgm:spPr/>
      <dgm:t>
        <a:bodyPr/>
        <a:lstStyle/>
        <a:p>
          <a:endParaRPr lang="ru-RU"/>
        </a:p>
      </dgm:t>
    </dgm:pt>
    <dgm:pt modelId="{E8B72EF6-5AE6-4BE0-AB90-32861EA48C23}" type="parTrans" cxnId="{8BB47F55-F5C0-4EB2-ACAA-C7D57296513E}">
      <dgm:prSet/>
      <dgm:spPr/>
      <dgm:t>
        <a:bodyPr/>
        <a:lstStyle/>
        <a:p>
          <a:endParaRPr lang="ru-RU"/>
        </a:p>
      </dgm:t>
    </dgm:pt>
    <dgm:pt modelId="{B7984217-CDEA-44CA-AA70-2DADBD721551}" type="sibTrans" cxnId="{8BB47F55-F5C0-4EB2-ACAA-C7D57296513E}">
      <dgm:prSet/>
      <dgm:spPr/>
      <dgm:t>
        <a:bodyPr/>
        <a:lstStyle/>
        <a:p>
          <a:endParaRPr lang="ru-RU"/>
        </a:p>
      </dgm:t>
    </dgm:pt>
    <dgm:pt modelId="{9E97BF31-43CA-4896-8187-F2F2917408C8}">
      <dgm:prSet/>
      <dgm:spPr/>
      <dgm:t>
        <a:bodyPr/>
        <a:lstStyle/>
        <a:p>
          <a:endParaRPr lang="ru-RU"/>
        </a:p>
      </dgm:t>
    </dgm:pt>
    <dgm:pt modelId="{B6559870-C507-4222-9DF8-CD71233F76A1}" type="parTrans" cxnId="{B5C22F32-4951-497F-9458-28F59511C597}">
      <dgm:prSet/>
      <dgm:spPr/>
      <dgm:t>
        <a:bodyPr/>
        <a:lstStyle/>
        <a:p>
          <a:endParaRPr lang="ru-RU"/>
        </a:p>
      </dgm:t>
    </dgm:pt>
    <dgm:pt modelId="{E11449C1-D31C-4C92-8FAA-6A917D25C2A8}" type="sibTrans" cxnId="{B5C22F32-4951-497F-9458-28F59511C597}">
      <dgm:prSet/>
      <dgm:spPr/>
      <dgm:t>
        <a:bodyPr/>
        <a:lstStyle/>
        <a:p>
          <a:endParaRPr lang="ru-RU"/>
        </a:p>
      </dgm:t>
    </dgm:pt>
    <dgm:pt modelId="{759CE3EE-B255-472E-A60E-47E1E23110E9}">
      <dgm:prSet/>
      <dgm:spPr/>
      <dgm:t>
        <a:bodyPr/>
        <a:lstStyle/>
        <a:p>
          <a:endParaRPr lang="ru-RU"/>
        </a:p>
      </dgm:t>
    </dgm:pt>
    <dgm:pt modelId="{0302A45E-325F-437C-B8FF-F789A6FF4D74}" type="parTrans" cxnId="{4B996EE0-8BE2-4795-B0AB-CA87663CB6A7}">
      <dgm:prSet/>
      <dgm:spPr/>
      <dgm:t>
        <a:bodyPr/>
        <a:lstStyle/>
        <a:p>
          <a:endParaRPr lang="ru-RU"/>
        </a:p>
      </dgm:t>
    </dgm:pt>
    <dgm:pt modelId="{2C504C2F-A2E4-483B-ABFE-6D36C39064F3}" type="sibTrans" cxnId="{4B996EE0-8BE2-4795-B0AB-CA87663CB6A7}">
      <dgm:prSet/>
      <dgm:spPr/>
      <dgm:t>
        <a:bodyPr/>
        <a:lstStyle/>
        <a:p>
          <a:endParaRPr lang="ru-RU"/>
        </a:p>
      </dgm:t>
    </dgm:pt>
    <dgm:pt modelId="{87921681-C7B8-4134-BA25-10B84BC1C856}">
      <dgm:prSet/>
      <dgm:spPr/>
      <dgm:t>
        <a:bodyPr/>
        <a:lstStyle/>
        <a:p>
          <a:endParaRPr lang="ru-RU"/>
        </a:p>
      </dgm:t>
    </dgm:pt>
    <dgm:pt modelId="{4F4EC3A4-2DF4-4B00-B2F6-485D30DF7134}" type="parTrans" cxnId="{61C4D883-705F-4697-A14F-4E293375ABCB}">
      <dgm:prSet/>
      <dgm:spPr/>
      <dgm:t>
        <a:bodyPr/>
        <a:lstStyle/>
        <a:p>
          <a:endParaRPr lang="ru-RU"/>
        </a:p>
      </dgm:t>
    </dgm:pt>
    <dgm:pt modelId="{56DB3075-DA85-4BA7-9041-5C839B7621AC}" type="sibTrans" cxnId="{61C4D883-705F-4697-A14F-4E293375ABCB}">
      <dgm:prSet/>
      <dgm:spPr/>
      <dgm:t>
        <a:bodyPr/>
        <a:lstStyle/>
        <a:p>
          <a:endParaRPr lang="ru-RU"/>
        </a:p>
      </dgm:t>
    </dgm:pt>
    <dgm:pt modelId="{2C4C656C-950C-4423-8179-F43AF279DB8B}">
      <dgm:prSet custT="1"/>
      <dgm:spPr/>
      <dgm:t>
        <a:bodyPr/>
        <a:lstStyle/>
        <a:p>
          <a:r>
            <a:rPr lang="ru-RU" sz="2000" dirty="0" smtClean="0"/>
            <a:t>Утренняя гимнастика</a:t>
          </a:r>
          <a:endParaRPr lang="ru-RU" sz="2000" dirty="0"/>
        </a:p>
      </dgm:t>
    </dgm:pt>
    <dgm:pt modelId="{3AA35F5F-363B-4CA6-AE4B-568C74BE3489}" type="parTrans" cxnId="{29325BC6-ACAD-4800-9DE4-E86B06E5B79F}">
      <dgm:prSet/>
      <dgm:spPr/>
      <dgm:t>
        <a:bodyPr/>
        <a:lstStyle/>
        <a:p>
          <a:endParaRPr lang="ru-RU"/>
        </a:p>
      </dgm:t>
    </dgm:pt>
    <dgm:pt modelId="{23FCEA2B-94D0-4460-ADB6-43CBD8087C99}" type="sibTrans" cxnId="{29325BC6-ACAD-4800-9DE4-E86B06E5B79F}">
      <dgm:prSet/>
      <dgm:spPr/>
      <dgm:t>
        <a:bodyPr/>
        <a:lstStyle/>
        <a:p>
          <a:endParaRPr lang="ru-RU"/>
        </a:p>
      </dgm:t>
    </dgm:pt>
    <dgm:pt modelId="{530E876B-24A4-4D4D-8E73-F2BBDCCF94B9}">
      <dgm:prSet custT="1"/>
      <dgm:spPr/>
      <dgm:t>
        <a:bodyPr/>
        <a:lstStyle/>
        <a:p>
          <a:r>
            <a:rPr lang="ru-RU" sz="2000" dirty="0" smtClean="0"/>
            <a:t>Умывание, мытьё рук</a:t>
          </a:r>
          <a:endParaRPr lang="ru-RU" sz="2000" dirty="0"/>
        </a:p>
      </dgm:t>
    </dgm:pt>
    <dgm:pt modelId="{E04AB556-7720-4F44-940E-5E5F5D6F354A}" type="parTrans" cxnId="{B2BCF170-0E06-47BE-BEAE-C5971FCAD20B}">
      <dgm:prSet/>
      <dgm:spPr/>
      <dgm:t>
        <a:bodyPr/>
        <a:lstStyle/>
        <a:p>
          <a:endParaRPr lang="ru-RU"/>
        </a:p>
      </dgm:t>
    </dgm:pt>
    <dgm:pt modelId="{3EA4FC68-1924-4CC7-8A8B-DEBEA80370C7}" type="sibTrans" cxnId="{B2BCF170-0E06-47BE-BEAE-C5971FCAD20B}">
      <dgm:prSet/>
      <dgm:spPr/>
      <dgm:t>
        <a:bodyPr/>
        <a:lstStyle/>
        <a:p>
          <a:endParaRPr lang="ru-RU"/>
        </a:p>
      </dgm:t>
    </dgm:pt>
    <dgm:pt modelId="{2A4BB910-64DF-4C55-98D8-E38F58AD9E76}">
      <dgm:prSet custT="1"/>
      <dgm:spPr/>
      <dgm:t>
        <a:bodyPr/>
        <a:lstStyle/>
        <a:p>
          <a:r>
            <a:rPr lang="ru-RU" sz="2000" dirty="0" smtClean="0"/>
            <a:t>Подготовка к завтраку, завтрак</a:t>
          </a:r>
          <a:endParaRPr lang="ru-RU" sz="2000" dirty="0"/>
        </a:p>
      </dgm:t>
    </dgm:pt>
    <dgm:pt modelId="{91EBAABF-21F7-43AD-8DD2-90CB313C3807}" type="parTrans" cxnId="{BB81F90B-4F2C-4F18-8E67-32C5AB09CD1A}">
      <dgm:prSet/>
      <dgm:spPr/>
      <dgm:t>
        <a:bodyPr/>
        <a:lstStyle/>
        <a:p>
          <a:endParaRPr lang="ru-RU"/>
        </a:p>
      </dgm:t>
    </dgm:pt>
    <dgm:pt modelId="{E8D98CDE-4FBE-4E43-B537-5DB841493B0A}" type="sibTrans" cxnId="{BB81F90B-4F2C-4F18-8E67-32C5AB09CD1A}">
      <dgm:prSet/>
      <dgm:spPr/>
      <dgm:t>
        <a:bodyPr/>
        <a:lstStyle/>
        <a:p>
          <a:endParaRPr lang="ru-RU"/>
        </a:p>
      </dgm:t>
    </dgm:pt>
    <dgm:pt modelId="{A8627AC6-EB7A-4903-B292-E5AE67497720}">
      <dgm:prSet custT="1"/>
      <dgm:spPr/>
      <dgm:t>
        <a:bodyPr/>
        <a:lstStyle/>
        <a:p>
          <a:r>
            <a:rPr lang="ru-RU" sz="2000" dirty="0" smtClean="0"/>
            <a:t>Игры и самостоятельная деятельность детей</a:t>
          </a:r>
          <a:endParaRPr lang="ru-RU" sz="2000" dirty="0"/>
        </a:p>
      </dgm:t>
    </dgm:pt>
    <dgm:pt modelId="{05AD6074-276C-4892-8847-0D572A27DC8C}" type="parTrans" cxnId="{D7E843F4-735A-4E04-ABF8-9CB62A94C605}">
      <dgm:prSet/>
      <dgm:spPr/>
      <dgm:t>
        <a:bodyPr/>
        <a:lstStyle/>
        <a:p>
          <a:endParaRPr lang="ru-RU"/>
        </a:p>
      </dgm:t>
    </dgm:pt>
    <dgm:pt modelId="{C04F086E-CBD3-4086-8172-4ECD2DD384FE}" type="sibTrans" cxnId="{D7E843F4-735A-4E04-ABF8-9CB62A94C605}">
      <dgm:prSet/>
      <dgm:spPr/>
      <dgm:t>
        <a:bodyPr/>
        <a:lstStyle/>
        <a:p>
          <a:endParaRPr lang="ru-RU"/>
        </a:p>
      </dgm:t>
    </dgm:pt>
    <dgm:pt modelId="{94FF24FB-A223-4E96-82B4-9EF74C0F93E5}">
      <dgm:prSet custT="1"/>
      <dgm:spPr/>
      <dgm:t>
        <a:bodyPr/>
        <a:lstStyle/>
        <a:p>
          <a:r>
            <a:rPr lang="ru-RU" sz="2000" dirty="0" smtClean="0"/>
            <a:t>Организованная образовательная деятельность</a:t>
          </a:r>
          <a:endParaRPr lang="ru-RU" sz="2000" dirty="0"/>
        </a:p>
      </dgm:t>
    </dgm:pt>
    <dgm:pt modelId="{6BBD665B-7E33-4BAC-9443-3496DE41FA85}" type="parTrans" cxnId="{C1BA297A-6A03-4AC5-82E1-FBF23F910D7D}">
      <dgm:prSet/>
      <dgm:spPr/>
      <dgm:t>
        <a:bodyPr/>
        <a:lstStyle/>
        <a:p>
          <a:endParaRPr lang="ru-RU"/>
        </a:p>
      </dgm:t>
    </dgm:pt>
    <dgm:pt modelId="{4C6946F3-8334-482C-ACAD-0272423ADA79}" type="sibTrans" cxnId="{C1BA297A-6A03-4AC5-82E1-FBF23F910D7D}">
      <dgm:prSet/>
      <dgm:spPr/>
      <dgm:t>
        <a:bodyPr/>
        <a:lstStyle/>
        <a:p>
          <a:endParaRPr lang="ru-RU"/>
        </a:p>
      </dgm:t>
    </dgm:pt>
    <dgm:pt modelId="{0F93D691-ED5E-4CE2-8D1F-12ECDFA7BCBD}">
      <dgm:prSet custT="1"/>
      <dgm:spPr/>
      <dgm:t>
        <a:bodyPr/>
        <a:lstStyle/>
        <a:p>
          <a:r>
            <a:rPr lang="ru-RU" sz="2000" dirty="0" smtClean="0"/>
            <a:t>Подготовка к прогулке, прогулка</a:t>
          </a:r>
          <a:endParaRPr lang="ru-RU" sz="2000" dirty="0"/>
        </a:p>
      </dgm:t>
    </dgm:pt>
    <dgm:pt modelId="{254F0488-BA02-4A16-BC61-3AC4A3D99889}" type="parTrans" cxnId="{85C84843-A939-4644-A9E0-A4F3A8198C06}">
      <dgm:prSet/>
      <dgm:spPr/>
      <dgm:t>
        <a:bodyPr/>
        <a:lstStyle/>
        <a:p>
          <a:endParaRPr lang="ru-RU"/>
        </a:p>
      </dgm:t>
    </dgm:pt>
    <dgm:pt modelId="{61EB80A0-16BD-48FC-A1FC-134A472E0DB0}" type="sibTrans" cxnId="{85C84843-A939-4644-A9E0-A4F3A8198C06}">
      <dgm:prSet/>
      <dgm:spPr/>
      <dgm:t>
        <a:bodyPr/>
        <a:lstStyle/>
        <a:p>
          <a:endParaRPr lang="ru-RU"/>
        </a:p>
      </dgm:t>
    </dgm:pt>
    <dgm:pt modelId="{0F5BA05A-1816-4A52-B9C0-EDF31760D854}">
      <dgm:prSet custT="1"/>
      <dgm:spPr/>
      <dgm:t>
        <a:bodyPr/>
        <a:lstStyle/>
        <a:p>
          <a:r>
            <a:rPr lang="ru-RU" sz="2000" dirty="0" smtClean="0"/>
            <a:t>Подготовка к обеду, обед</a:t>
          </a:r>
          <a:endParaRPr lang="ru-RU" sz="2000" dirty="0"/>
        </a:p>
      </dgm:t>
    </dgm:pt>
    <dgm:pt modelId="{72093C88-73D6-41D9-8850-A4B53F3A488C}" type="parTrans" cxnId="{EA739759-40F9-4FA2-BD18-00B32408735D}">
      <dgm:prSet/>
      <dgm:spPr/>
      <dgm:t>
        <a:bodyPr/>
        <a:lstStyle/>
        <a:p>
          <a:endParaRPr lang="ru-RU"/>
        </a:p>
      </dgm:t>
    </dgm:pt>
    <dgm:pt modelId="{08F2E2C3-1347-4001-BF29-A08CC72DCAE9}" type="sibTrans" cxnId="{EA739759-40F9-4FA2-BD18-00B32408735D}">
      <dgm:prSet/>
      <dgm:spPr/>
      <dgm:t>
        <a:bodyPr/>
        <a:lstStyle/>
        <a:p>
          <a:endParaRPr lang="ru-RU"/>
        </a:p>
      </dgm:t>
    </dgm:pt>
    <dgm:pt modelId="{10CC37C8-3DCE-4400-87EF-4D6B49AAF861}">
      <dgm:prSet custT="1"/>
      <dgm:spPr/>
      <dgm:t>
        <a:bodyPr/>
        <a:lstStyle/>
        <a:p>
          <a:r>
            <a:rPr lang="ru-RU" sz="2000" dirty="0" smtClean="0"/>
            <a:t>Подготовка ко сну, дневной сон</a:t>
          </a:r>
          <a:endParaRPr lang="ru-RU" sz="2000" dirty="0"/>
        </a:p>
      </dgm:t>
    </dgm:pt>
    <dgm:pt modelId="{F568E08E-4055-4CB6-A4C9-2538A0D47CA7}" type="parTrans" cxnId="{3B9828FC-99C9-404F-AC11-9848E2C95787}">
      <dgm:prSet/>
      <dgm:spPr/>
      <dgm:t>
        <a:bodyPr/>
        <a:lstStyle/>
        <a:p>
          <a:endParaRPr lang="ru-RU"/>
        </a:p>
      </dgm:t>
    </dgm:pt>
    <dgm:pt modelId="{87AD0C6D-C296-4312-BB0B-2D246008D0E7}" type="sibTrans" cxnId="{3B9828FC-99C9-404F-AC11-9848E2C95787}">
      <dgm:prSet/>
      <dgm:spPr/>
      <dgm:t>
        <a:bodyPr/>
        <a:lstStyle/>
        <a:p>
          <a:endParaRPr lang="ru-RU"/>
        </a:p>
      </dgm:t>
    </dgm:pt>
    <dgm:pt modelId="{A7892BF2-D0EE-4142-94A0-603E3D026A09}">
      <dgm:prSet/>
      <dgm:spPr/>
      <dgm:t>
        <a:bodyPr/>
        <a:lstStyle/>
        <a:p>
          <a:endParaRPr lang="ru-RU"/>
        </a:p>
      </dgm:t>
    </dgm:pt>
    <dgm:pt modelId="{EF093644-22A0-4DD2-9CD8-E9A26083A2F0}" type="parTrans" cxnId="{31C4C145-92A1-4526-8A10-9048E488F0D1}">
      <dgm:prSet/>
      <dgm:spPr/>
      <dgm:t>
        <a:bodyPr/>
        <a:lstStyle/>
        <a:p>
          <a:endParaRPr lang="ru-RU"/>
        </a:p>
      </dgm:t>
    </dgm:pt>
    <dgm:pt modelId="{BC828A52-DED0-4B51-8C65-E4D6DB70ABC4}" type="sibTrans" cxnId="{31C4C145-92A1-4526-8A10-9048E488F0D1}">
      <dgm:prSet/>
      <dgm:spPr/>
      <dgm:t>
        <a:bodyPr/>
        <a:lstStyle/>
        <a:p>
          <a:endParaRPr lang="ru-RU"/>
        </a:p>
      </dgm:t>
    </dgm:pt>
    <dgm:pt modelId="{F165EA61-0F9C-4FED-BC5F-96DAE6DE1C34}">
      <dgm:prSet custT="1"/>
      <dgm:spPr/>
      <dgm:t>
        <a:bodyPr/>
        <a:lstStyle/>
        <a:p>
          <a:r>
            <a:rPr lang="ru-RU" sz="2000" dirty="0" smtClean="0"/>
            <a:t>Причёсывание</a:t>
          </a:r>
          <a:endParaRPr lang="ru-RU" sz="2000" dirty="0"/>
        </a:p>
      </dgm:t>
    </dgm:pt>
    <dgm:pt modelId="{E9BE8504-4544-48A5-94E0-344A9EBCB6DA}" type="parTrans" cxnId="{9A1E18F2-54DE-4A72-937A-B5D2B13791DD}">
      <dgm:prSet/>
      <dgm:spPr/>
      <dgm:t>
        <a:bodyPr/>
        <a:lstStyle/>
        <a:p>
          <a:endParaRPr lang="ru-RU"/>
        </a:p>
      </dgm:t>
    </dgm:pt>
    <dgm:pt modelId="{75C2E700-A0AC-41EA-873C-BF9F52D2E7F9}" type="sibTrans" cxnId="{9A1E18F2-54DE-4A72-937A-B5D2B13791DD}">
      <dgm:prSet/>
      <dgm:spPr/>
      <dgm:t>
        <a:bodyPr/>
        <a:lstStyle/>
        <a:p>
          <a:endParaRPr lang="ru-RU"/>
        </a:p>
      </dgm:t>
    </dgm:pt>
    <dgm:pt modelId="{FAEDF48D-6C1A-4D81-B3F4-9132B809D65E}">
      <dgm:prSet/>
      <dgm:spPr/>
      <dgm:t>
        <a:bodyPr/>
        <a:lstStyle/>
        <a:p>
          <a:endParaRPr lang="ru-RU"/>
        </a:p>
      </dgm:t>
    </dgm:pt>
    <dgm:pt modelId="{FF68E97A-3A93-43F4-91B2-556E980B4CF5}" type="parTrans" cxnId="{5F1DF9A2-CDA1-4749-9B34-AD8CC9219A69}">
      <dgm:prSet/>
      <dgm:spPr/>
      <dgm:t>
        <a:bodyPr/>
        <a:lstStyle/>
        <a:p>
          <a:endParaRPr lang="ru-RU"/>
        </a:p>
      </dgm:t>
    </dgm:pt>
    <dgm:pt modelId="{F7B31F46-A7F3-4D45-B9D6-4D679CCE4567}" type="sibTrans" cxnId="{5F1DF9A2-CDA1-4749-9B34-AD8CC9219A69}">
      <dgm:prSet/>
      <dgm:spPr/>
      <dgm:t>
        <a:bodyPr/>
        <a:lstStyle/>
        <a:p>
          <a:endParaRPr lang="ru-RU"/>
        </a:p>
      </dgm:t>
    </dgm:pt>
    <dgm:pt modelId="{91187376-0A4C-4AD4-9633-99D4438F2817}">
      <dgm:prSet custT="1"/>
      <dgm:spPr/>
      <dgm:t>
        <a:bodyPr/>
        <a:lstStyle/>
        <a:p>
          <a:r>
            <a:rPr lang="ru-RU" sz="2000" dirty="0" smtClean="0"/>
            <a:t>Подготовка к ужину, ужин</a:t>
          </a:r>
          <a:endParaRPr lang="ru-RU" sz="2000" dirty="0"/>
        </a:p>
      </dgm:t>
    </dgm:pt>
    <dgm:pt modelId="{5F4298FB-4B2D-43E2-8F55-99FB74E23305}" type="parTrans" cxnId="{E935B115-D1D3-4A24-80FE-4E204BA4E81B}">
      <dgm:prSet/>
      <dgm:spPr/>
      <dgm:t>
        <a:bodyPr/>
        <a:lstStyle/>
        <a:p>
          <a:endParaRPr lang="ru-RU"/>
        </a:p>
      </dgm:t>
    </dgm:pt>
    <dgm:pt modelId="{31E0B871-B92E-4EA5-A146-BC1FBA99C5F9}" type="sibTrans" cxnId="{E935B115-D1D3-4A24-80FE-4E204BA4E81B}">
      <dgm:prSet/>
      <dgm:spPr/>
      <dgm:t>
        <a:bodyPr/>
        <a:lstStyle/>
        <a:p>
          <a:endParaRPr lang="ru-RU"/>
        </a:p>
      </dgm:t>
    </dgm:pt>
    <dgm:pt modelId="{BCB10C09-D863-4F79-8367-B73FB39EB06D}">
      <dgm:prSet/>
      <dgm:spPr/>
      <dgm:t>
        <a:bodyPr/>
        <a:lstStyle/>
        <a:p>
          <a:endParaRPr lang="ru-RU"/>
        </a:p>
      </dgm:t>
    </dgm:pt>
    <dgm:pt modelId="{696B6558-31C4-4C5F-946D-7FF38582112D}" type="parTrans" cxnId="{50EF712E-9AC1-405C-A462-20D75AF27196}">
      <dgm:prSet/>
      <dgm:spPr/>
      <dgm:t>
        <a:bodyPr/>
        <a:lstStyle/>
        <a:p>
          <a:endParaRPr lang="ru-RU"/>
        </a:p>
      </dgm:t>
    </dgm:pt>
    <dgm:pt modelId="{67C42D19-B91B-4460-989D-DCCFAEDC5C5D}" type="sibTrans" cxnId="{50EF712E-9AC1-405C-A462-20D75AF27196}">
      <dgm:prSet/>
      <dgm:spPr/>
      <dgm:t>
        <a:bodyPr/>
        <a:lstStyle/>
        <a:p>
          <a:endParaRPr lang="ru-RU"/>
        </a:p>
      </dgm:t>
    </dgm:pt>
    <dgm:pt modelId="{93A866B0-AF4D-49F8-83EE-0EB4770D6839}">
      <dgm:prSet custT="1"/>
      <dgm:spPr/>
      <dgm:t>
        <a:bodyPr/>
        <a:lstStyle/>
        <a:p>
          <a:r>
            <a:rPr lang="ru-RU" sz="2000" dirty="0" smtClean="0"/>
            <a:t>Игры, прогулка, уход детей домой</a:t>
          </a:r>
          <a:endParaRPr lang="ru-RU" sz="2000" dirty="0"/>
        </a:p>
      </dgm:t>
    </dgm:pt>
    <dgm:pt modelId="{32B252D6-39B4-4BAD-93A6-1F70CAB6BFC8}" type="parTrans" cxnId="{CBE02E10-F90B-43FB-9964-4FE3A1EA8241}">
      <dgm:prSet/>
      <dgm:spPr/>
      <dgm:t>
        <a:bodyPr/>
        <a:lstStyle/>
        <a:p>
          <a:endParaRPr lang="ru-RU"/>
        </a:p>
      </dgm:t>
    </dgm:pt>
    <dgm:pt modelId="{C2716F55-0A54-448D-A918-124207847ABB}" type="sibTrans" cxnId="{CBE02E10-F90B-43FB-9964-4FE3A1EA8241}">
      <dgm:prSet/>
      <dgm:spPr/>
      <dgm:t>
        <a:bodyPr/>
        <a:lstStyle/>
        <a:p>
          <a:endParaRPr lang="ru-RU"/>
        </a:p>
      </dgm:t>
    </dgm:pt>
    <dgm:pt modelId="{1013B9F3-5E3B-4C09-83EE-510FB555FA05}" type="pres">
      <dgm:prSet presAssocID="{CCA48B68-C4E5-41B3-9918-AF7D663E3D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1D1401-9894-4F25-8AE4-2934EB022A9E}" type="pres">
      <dgm:prSet presAssocID="{F3A8D187-AACA-46EA-B6A5-07DDE1DDE34B}" presName="linNode" presStyleCnt="0"/>
      <dgm:spPr/>
    </dgm:pt>
    <dgm:pt modelId="{76990013-B66D-4809-A74C-4C9D47C7DF39}" type="pres">
      <dgm:prSet presAssocID="{F3A8D187-AACA-46EA-B6A5-07DDE1DDE34B}" presName="parentShp" presStyleLbl="node1" presStyleIdx="0" presStyleCnt="13" custScaleX="13821" custLinFactNeighborX="-271" custLinFactNeighborY="-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66780-E85F-4386-B981-7A0CF491B20E}" type="pres">
      <dgm:prSet presAssocID="{F3A8D187-AACA-46EA-B6A5-07DDE1DDE34B}" presName="childShp" presStyleLbl="bgAccFollowNode1" presStyleIdx="0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A33C9-29B8-4126-9C91-7DBE263140F2}" type="pres">
      <dgm:prSet presAssocID="{466158DA-DFF8-4A5E-A114-C611353CBED7}" presName="spacing" presStyleCnt="0"/>
      <dgm:spPr/>
    </dgm:pt>
    <dgm:pt modelId="{44776899-9472-4EF9-A454-6F9575C1ABFD}" type="pres">
      <dgm:prSet presAssocID="{01940358-010F-4B85-8AC8-9F0DA8D99BB4}" presName="linNode" presStyleCnt="0"/>
      <dgm:spPr/>
    </dgm:pt>
    <dgm:pt modelId="{94EEC963-9094-49C8-ABB9-70CAA8A2D1CE}" type="pres">
      <dgm:prSet presAssocID="{01940358-010F-4B85-8AC8-9F0DA8D99BB4}" presName="parentShp" presStyleLbl="node1" presStyleIdx="1" presStyleCnt="13" custScaleX="13821" custLinFactNeighborX="-271" custLinFactNeighborY="-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13AE-C240-4482-B739-3EB5008B9FF1}" type="pres">
      <dgm:prSet presAssocID="{01940358-010F-4B85-8AC8-9F0DA8D99BB4}" presName="childShp" presStyleLbl="bgAccFollowNode1" presStyleIdx="1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2C83D-CBDA-4095-83A4-DB54545B313A}" type="pres">
      <dgm:prSet presAssocID="{5E264415-1CB6-45EF-912D-C82501EC5A48}" presName="spacing" presStyleCnt="0"/>
      <dgm:spPr/>
    </dgm:pt>
    <dgm:pt modelId="{12F8F048-391D-4FE6-82F4-250865641181}" type="pres">
      <dgm:prSet presAssocID="{51D1C70B-AD30-48CF-9A94-7A5C71DA9950}" presName="linNode" presStyleCnt="0"/>
      <dgm:spPr/>
    </dgm:pt>
    <dgm:pt modelId="{64F6AB73-91F7-4FAC-B613-C90298E23160}" type="pres">
      <dgm:prSet presAssocID="{51D1C70B-AD30-48CF-9A94-7A5C71DA9950}" presName="parentShp" presStyleLbl="node1" presStyleIdx="2" presStyleCnt="13" custScaleX="13821" custLinFactNeighborX="-271" custLinFactNeighborY="-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043BA-C53A-4115-863B-A981C3C23840}" type="pres">
      <dgm:prSet presAssocID="{51D1C70B-AD30-48CF-9A94-7A5C71DA9950}" presName="childShp" presStyleLbl="bgAccFollowNode1" presStyleIdx="2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8093-85FC-44DB-9CA4-39B4D53B1AA5}" type="pres">
      <dgm:prSet presAssocID="{21C42BB2-A9D3-424D-9596-7DFC3FE5CF10}" presName="spacing" presStyleCnt="0"/>
      <dgm:spPr/>
    </dgm:pt>
    <dgm:pt modelId="{989A9744-1405-48A9-A372-2D72F7EE8113}" type="pres">
      <dgm:prSet presAssocID="{9E97BF31-43CA-4896-8187-F2F2917408C8}" presName="linNode" presStyleCnt="0"/>
      <dgm:spPr/>
    </dgm:pt>
    <dgm:pt modelId="{7707ADF5-DB67-4EDF-93B5-4D7A89E326DD}" type="pres">
      <dgm:prSet presAssocID="{9E97BF31-43CA-4896-8187-F2F2917408C8}" presName="parentShp" presStyleLbl="node1" presStyleIdx="3" presStyleCnt="13" custScaleX="13821" custLinFactNeighborX="-271" custLinFactNeighborY="-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2D748-2201-412A-9BE2-CF068BBDEBE2}" type="pres">
      <dgm:prSet presAssocID="{9E97BF31-43CA-4896-8187-F2F2917408C8}" presName="childShp" presStyleLbl="bgAccFollowNode1" presStyleIdx="3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5D68F-AF9A-4179-93E4-0682C5FA71B1}" type="pres">
      <dgm:prSet presAssocID="{E11449C1-D31C-4C92-8FAA-6A917D25C2A8}" presName="spacing" presStyleCnt="0"/>
      <dgm:spPr/>
    </dgm:pt>
    <dgm:pt modelId="{A122B4AB-10A7-4DB1-A6AC-195B42C4A522}" type="pres">
      <dgm:prSet presAssocID="{87921681-C7B8-4134-BA25-10B84BC1C856}" presName="linNode" presStyleCnt="0"/>
      <dgm:spPr/>
    </dgm:pt>
    <dgm:pt modelId="{8C40EBC8-0F08-486A-8E3C-95B68D7A2FD2}" type="pres">
      <dgm:prSet presAssocID="{87921681-C7B8-4134-BA25-10B84BC1C856}" presName="parentShp" presStyleLbl="node1" presStyleIdx="4" presStyleCnt="13" custScaleX="13821" custLinFactNeighborX="-271" custLinFactNeighborY="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E258-F420-47F2-9D59-B532FCDE5378}" type="pres">
      <dgm:prSet presAssocID="{87921681-C7B8-4134-BA25-10B84BC1C856}" presName="childShp" presStyleLbl="bgAccFollowNode1" presStyleIdx="4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31F00-2F21-4A2C-8EB6-FCE2851CD51D}" type="pres">
      <dgm:prSet presAssocID="{56DB3075-DA85-4BA7-9041-5C839B7621AC}" presName="spacing" presStyleCnt="0"/>
      <dgm:spPr/>
    </dgm:pt>
    <dgm:pt modelId="{35E808BE-F93E-4778-9087-F88EC8FCB389}" type="pres">
      <dgm:prSet presAssocID="{759CE3EE-B255-472E-A60E-47E1E23110E9}" presName="linNode" presStyleCnt="0"/>
      <dgm:spPr/>
    </dgm:pt>
    <dgm:pt modelId="{BE7C1C24-6C6A-4FE6-AF7C-70F0337DF88D}" type="pres">
      <dgm:prSet presAssocID="{759CE3EE-B255-472E-A60E-47E1E23110E9}" presName="parentShp" presStyleLbl="node1" presStyleIdx="5" presStyleCnt="13" custScaleX="13821" custLinFactNeighborX="-271" custLinFactNeighborY="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FACCD-D3DC-4B6A-9E88-8E577B9DDE8A}" type="pres">
      <dgm:prSet presAssocID="{759CE3EE-B255-472E-A60E-47E1E23110E9}" presName="childShp" presStyleLbl="bgAccFollowNode1" presStyleIdx="5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202E5-57CF-4900-B76E-86C1CD8AAD89}" type="pres">
      <dgm:prSet presAssocID="{2C504C2F-A2E4-483B-ABFE-6D36C39064F3}" presName="spacing" presStyleCnt="0"/>
      <dgm:spPr/>
    </dgm:pt>
    <dgm:pt modelId="{C6838229-D2BB-4D30-AF07-1F37996B3B63}" type="pres">
      <dgm:prSet presAssocID="{A2A116DA-04C4-4647-BC58-600BF44CFBCF}" presName="linNode" presStyleCnt="0"/>
      <dgm:spPr/>
    </dgm:pt>
    <dgm:pt modelId="{EEC494C1-A34C-408C-A9F1-601DB10AA951}" type="pres">
      <dgm:prSet presAssocID="{A2A116DA-04C4-4647-BC58-600BF44CFBCF}" presName="parentShp" presStyleLbl="node1" presStyleIdx="6" presStyleCnt="13" custScaleX="13821" custLinFactNeighborX="-271" custLinFactNeighborY="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4A02B-1CD9-4B8A-9D96-24F455CC3A9F}" type="pres">
      <dgm:prSet presAssocID="{A2A116DA-04C4-4647-BC58-600BF44CFBCF}" presName="childShp" presStyleLbl="bgAccFollowNode1" presStyleIdx="6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DE06A-9254-4154-94EC-A1868B93FC32}" type="pres">
      <dgm:prSet presAssocID="{B7984217-CDEA-44CA-AA70-2DADBD721551}" presName="spacing" presStyleCnt="0"/>
      <dgm:spPr/>
    </dgm:pt>
    <dgm:pt modelId="{85A9739B-5EA5-419A-8553-E92A2BC73C60}" type="pres">
      <dgm:prSet presAssocID="{467A319C-FF1C-48BF-991C-1F4FA8F32A6C}" presName="linNode" presStyleCnt="0"/>
      <dgm:spPr/>
    </dgm:pt>
    <dgm:pt modelId="{901DECB6-1A85-417A-A1CA-68BFF98B0759}" type="pres">
      <dgm:prSet presAssocID="{467A319C-FF1C-48BF-991C-1F4FA8F32A6C}" presName="parentShp" presStyleLbl="node1" presStyleIdx="7" presStyleCnt="13" custScaleX="13821" custLinFactNeighborX="-271" custLinFactNeighborY="-2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2CE4B-7BD8-40E2-A618-078D7E03D120}" type="pres">
      <dgm:prSet presAssocID="{467A319C-FF1C-48BF-991C-1F4FA8F32A6C}" presName="childShp" presStyleLbl="bgAccFollowNode1" presStyleIdx="7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69033-D2AF-43B3-B7AD-490E55EBC155}" type="pres">
      <dgm:prSet presAssocID="{38195BE4-3DE7-4F5C-9777-747E99D56482}" presName="spacing" presStyleCnt="0"/>
      <dgm:spPr/>
    </dgm:pt>
    <dgm:pt modelId="{B83065C3-D306-4020-9316-C9EAE7420EF9}" type="pres">
      <dgm:prSet presAssocID="{021365EE-4840-4358-BB79-92B9EFEFF1A3}" presName="linNode" presStyleCnt="0"/>
      <dgm:spPr/>
    </dgm:pt>
    <dgm:pt modelId="{2839321F-A801-4E54-B2D7-B027A84F51C0}" type="pres">
      <dgm:prSet presAssocID="{021365EE-4840-4358-BB79-92B9EFEFF1A3}" presName="parentShp" presStyleLbl="node1" presStyleIdx="8" presStyleCnt="13" custScaleX="13821" custLinFactNeighborX="-271" custLinFactNeighborY="-4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9056D-266F-4D28-8145-A48873E6E93C}" type="pres">
      <dgm:prSet presAssocID="{021365EE-4840-4358-BB79-92B9EFEFF1A3}" presName="childShp" presStyleLbl="bgAccFollowNode1" presStyleIdx="8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E6EE-6AE6-4E4F-A1B2-BD7265069A5D}" type="pres">
      <dgm:prSet presAssocID="{B3D37497-6238-401C-B3A0-5A720694B11E}" presName="spacing" presStyleCnt="0"/>
      <dgm:spPr/>
    </dgm:pt>
    <dgm:pt modelId="{059B36EB-493B-4ADF-96F6-9922C59C95A1}" type="pres">
      <dgm:prSet presAssocID="{A3235D68-FE23-452B-8D36-9C379376A516}" presName="linNode" presStyleCnt="0"/>
      <dgm:spPr/>
    </dgm:pt>
    <dgm:pt modelId="{C9E9F2A8-24AF-4213-B815-E98C4D722708}" type="pres">
      <dgm:prSet presAssocID="{A3235D68-FE23-452B-8D36-9C379376A516}" presName="parentShp" presStyleLbl="node1" presStyleIdx="9" presStyleCnt="13" custScaleX="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3DEB-0EA2-4A5A-81EC-9F4B22798DAB}" type="pres">
      <dgm:prSet presAssocID="{A3235D68-FE23-452B-8D36-9C379376A516}" presName="childShp" presStyleLbl="bgAccFollowNode1" presStyleIdx="9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C26AE-D561-4AE8-BB15-3AC4EADA92B0}" type="pres">
      <dgm:prSet presAssocID="{B1F5EF41-F126-41E3-8979-811F46CF58FF}" presName="spacing" presStyleCnt="0"/>
      <dgm:spPr/>
    </dgm:pt>
    <dgm:pt modelId="{309FE513-94EA-4CEF-AC30-343330323555}" type="pres">
      <dgm:prSet presAssocID="{A7892BF2-D0EE-4142-94A0-603E3D026A09}" presName="linNode" presStyleCnt="0"/>
      <dgm:spPr/>
    </dgm:pt>
    <dgm:pt modelId="{C7AF24DF-BC3C-48DB-BF06-AA586318ED23}" type="pres">
      <dgm:prSet presAssocID="{A7892BF2-D0EE-4142-94A0-603E3D026A09}" presName="parentShp" presStyleLbl="node1" presStyleIdx="10" presStyleCnt="13" custScaleX="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FDC8-D8ED-4F49-B9FD-41DEC4DE6EC9}" type="pres">
      <dgm:prSet presAssocID="{A7892BF2-D0EE-4142-94A0-603E3D026A09}" presName="childShp" presStyleLbl="bgAccFollowNode1" presStyleIdx="10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7A75E-2BD5-42D2-804C-2F1AA7FEA04F}" type="pres">
      <dgm:prSet presAssocID="{BC828A52-DED0-4B51-8C65-E4D6DB70ABC4}" presName="spacing" presStyleCnt="0"/>
      <dgm:spPr/>
    </dgm:pt>
    <dgm:pt modelId="{ECE74D85-0A3E-464A-8677-5827068B8E33}" type="pres">
      <dgm:prSet presAssocID="{FAEDF48D-6C1A-4D81-B3F4-9132B809D65E}" presName="linNode" presStyleCnt="0"/>
      <dgm:spPr/>
    </dgm:pt>
    <dgm:pt modelId="{B4D4408A-60FC-424C-8C45-802F7065ADB6}" type="pres">
      <dgm:prSet presAssocID="{FAEDF48D-6C1A-4D81-B3F4-9132B809D65E}" presName="parentShp" presStyleLbl="node1" presStyleIdx="11" presStyleCnt="13" custScaleX="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E72DB-B9E2-4F0F-9C8F-7C67F04F63B7}" type="pres">
      <dgm:prSet presAssocID="{FAEDF48D-6C1A-4D81-B3F4-9132B809D65E}" presName="childShp" presStyleLbl="bgAccFollowNode1" presStyleIdx="11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2C13B-E981-4F9A-A099-2780A935F2E5}" type="pres">
      <dgm:prSet presAssocID="{F7B31F46-A7F3-4D45-B9D6-4D679CCE4567}" presName="spacing" presStyleCnt="0"/>
      <dgm:spPr/>
    </dgm:pt>
    <dgm:pt modelId="{00E6CC1D-F426-4918-8629-722B158AF69F}" type="pres">
      <dgm:prSet presAssocID="{BCB10C09-D863-4F79-8367-B73FB39EB06D}" presName="linNode" presStyleCnt="0"/>
      <dgm:spPr/>
    </dgm:pt>
    <dgm:pt modelId="{372FFAC8-3584-4495-8B94-D53AA0A37671}" type="pres">
      <dgm:prSet presAssocID="{BCB10C09-D863-4F79-8367-B73FB39EB06D}" presName="parentShp" presStyleLbl="node1" presStyleIdx="12" presStyleCnt="13" custScaleX="1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0E55-23B8-4119-8CD1-2B078CD72ED4}" type="pres">
      <dgm:prSet presAssocID="{BCB10C09-D863-4F79-8367-B73FB39EB06D}" presName="childShp" presStyleLbl="bgAccFollowNode1" presStyleIdx="12" presStyleCnt="13" custScaleX="1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E7B41-9234-4A04-A3B0-09AEACEF6078}" type="presOf" srcId="{A2A116DA-04C4-4647-BC58-600BF44CFBCF}" destId="{EEC494C1-A34C-408C-A9F1-601DB10AA951}" srcOrd="0" destOrd="0" presId="urn:microsoft.com/office/officeart/2005/8/layout/vList6"/>
    <dgm:cxn modelId="{D77B86B8-F6FE-415C-B0BB-F6E53E47F164}" type="presOf" srcId="{F165EA61-0F9C-4FED-BC5F-96DAE6DE1C34}" destId="{978AFDC8-D8ED-4F49-B9FD-41DEC4DE6EC9}" srcOrd="0" destOrd="0" presId="urn:microsoft.com/office/officeart/2005/8/layout/vList6"/>
    <dgm:cxn modelId="{7E648A56-DDEB-42EE-A9AA-C4287C0FAAB3}" srcId="{CCA48B68-C4E5-41B3-9918-AF7D663E3D03}" destId="{467A319C-FF1C-48BF-991C-1F4FA8F32A6C}" srcOrd="7" destOrd="0" parTransId="{3F8B6A76-515F-446B-9CA7-363F6A0FE8B6}" sibTransId="{38195BE4-3DE7-4F5C-9777-747E99D56482}"/>
    <dgm:cxn modelId="{2E78623E-3C62-4E7C-B11D-91C2496713EB}" type="presOf" srcId="{2C4C656C-950C-4423-8179-F43AF279DB8B}" destId="{FAF413AE-C240-4482-B739-3EB5008B9FF1}" srcOrd="0" destOrd="0" presId="urn:microsoft.com/office/officeart/2005/8/layout/vList6"/>
    <dgm:cxn modelId="{85C84843-A939-4644-A9E0-A4F3A8198C06}" srcId="{A2A116DA-04C4-4647-BC58-600BF44CFBCF}" destId="{0F93D691-ED5E-4CE2-8D1F-12ECDFA7BCBD}" srcOrd="0" destOrd="0" parTransId="{254F0488-BA02-4A16-BC61-3AC4A3D99889}" sibTransId="{61EB80A0-16BD-48FC-A1FC-134A472E0DB0}"/>
    <dgm:cxn modelId="{2EB91C25-00F4-422F-A82E-CAEE5132CFC0}" type="presOf" srcId="{A8627AC6-EB7A-4903-B292-E5AE67497720}" destId="{13AEE258-F420-47F2-9D59-B532FCDE5378}" srcOrd="0" destOrd="0" presId="urn:microsoft.com/office/officeart/2005/8/layout/vList6"/>
    <dgm:cxn modelId="{1C6A71C0-44C1-4B99-83F4-F8E703D45360}" srcId="{CCA48B68-C4E5-41B3-9918-AF7D663E3D03}" destId="{01940358-010F-4B85-8AC8-9F0DA8D99BB4}" srcOrd="1" destOrd="0" parTransId="{27074DF6-B311-42B1-99B3-C9EB643EE165}" sibTransId="{5E264415-1CB6-45EF-912D-C82501EC5A48}"/>
    <dgm:cxn modelId="{C1BA297A-6A03-4AC5-82E1-FBF23F910D7D}" srcId="{759CE3EE-B255-472E-A60E-47E1E23110E9}" destId="{94FF24FB-A223-4E96-82B4-9EF74C0F93E5}" srcOrd="0" destOrd="0" parTransId="{6BBD665B-7E33-4BAC-9443-3496DE41FA85}" sibTransId="{4C6946F3-8334-482C-ACAD-0272423ADA79}"/>
    <dgm:cxn modelId="{E08B6C70-2765-4697-8D5A-BF0E1B9FA050}" srcId="{A3235D68-FE23-452B-8D36-9C379376A516}" destId="{739866FE-2E63-410B-9D3F-1F59ADA1D206}" srcOrd="0" destOrd="0" parTransId="{1D4A790B-25B3-468D-B0E3-4FFB85DD5E63}" sibTransId="{13FB5F67-9460-40C7-B6B4-CC23D00D5A29}"/>
    <dgm:cxn modelId="{822E5F70-79C2-4414-A9EF-9E5C41287C50}" type="presOf" srcId="{10CC37C8-3DCE-4400-87EF-4D6B49AAF861}" destId="{F849056D-266F-4D28-8145-A48873E6E93C}" srcOrd="0" destOrd="0" presId="urn:microsoft.com/office/officeart/2005/8/layout/vList6"/>
    <dgm:cxn modelId="{243C1BF6-5F5B-434B-8A2B-687E272636DA}" type="presOf" srcId="{93A866B0-AF4D-49F8-83EE-0EB4770D6839}" destId="{F3C10E55-23B8-4119-8CD1-2B078CD72ED4}" srcOrd="0" destOrd="0" presId="urn:microsoft.com/office/officeart/2005/8/layout/vList6"/>
    <dgm:cxn modelId="{29325BC6-ACAD-4800-9DE4-E86B06E5B79F}" srcId="{01940358-010F-4B85-8AC8-9F0DA8D99BB4}" destId="{2C4C656C-950C-4423-8179-F43AF279DB8B}" srcOrd="0" destOrd="0" parTransId="{3AA35F5F-363B-4CA6-AE4B-568C74BE3489}" sibTransId="{23FCEA2B-94D0-4460-ADB6-43CBD8087C99}"/>
    <dgm:cxn modelId="{D7E843F4-735A-4E04-ABF8-9CB62A94C605}" srcId="{87921681-C7B8-4134-BA25-10B84BC1C856}" destId="{A8627AC6-EB7A-4903-B292-E5AE67497720}" srcOrd="0" destOrd="0" parTransId="{05AD6074-276C-4892-8847-0D572A27DC8C}" sibTransId="{C04F086E-CBD3-4086-8172-4ECD2DD384FE}"/>
    <dgm:cxn modelId="{4B996EE0-8BE2-4795-B0AB-CA87663CB6A7}" srcId="{CCA48B68-C4E5-41B3-9918-AF7D663E3D03}" destId="{759CE3EE-B255-472E-A60E-47E1E23110E9}" srcOrd="5" destOrd="0" parTransId="{0302A45E-325F-437C-B8FF-F789A6FF4D74}" sibTransId="{2C504C2F-A2E4-483B-ABFE-6D36C39064F3}"/>
    <dgm:cxn modelId="{50EF712E-9AC1-405C-A462-20D75AF27196}" srcId="{CCA48B68-C4E5-41B3-9918-AF7D663E3D03}" destId="{BCB10C09-D863-4F79-8367-B73FB39EB06D}" srcOrd="12" destOrd="0" parTransId="{696B6558-31C4-4C5F-946D-7FF38582112D}" sibTransId="{67C42D19-B91B-4460-989D-DCCFAEDC5C5D}"/>
    <dgm:cxn modelId="{B5C22F32-4951-497F-9458-28F59511C597}" srcId="{CCA48B68-C4E5-41B3-9918-AF7D663E3D03}" destId="{9E97BF31-43CA-4896-8187-F2F2917408C8}" srcOrd="3" destOrd="0" parTransId="{B6559870-C507-4222-9DF8-CD71233F76A1}" sibTransId="{E11449C1-D31C-4C92-8FAA-6A917D25C2A8}"/>
    <dgm:cxn modelId="{E3ACA0A9-1DA5-4F5E-9DA0-FBCD843E2AD7}" type="presOf" srcId="{51D1C70B-AD30-48CF-9A94-7A5C71DA9950}" destId="{64F6AB73-91F7-4FAC-B613-C90298E23160}" srcOrd="0" destOrd="0" presId="urn:microsoft.com/office/officeart/2005/8/layout/vList6"/>
    <dgm:cxn modelId="{B2BCF170-0E06-47BE-BEAE-C5971FCAD20B}" srcId="{51D1C70B-AD30-48CF-9A94-7A5C71DA9950}" destId="{530E876B-24A4-4D4D-8E73-F2BBDCCF94B9}" srcOrd="0" destOrd="0" parTransId="{E04AB556-7720-4F44-940E-5E5F5D6F354A}" sibTransId="{3EA4FC68-1924-4CC7-8A8B-DEBEA80370C7}"/>
    <dgm:cxn modelId="{9C47B5F3-6ED0-4BFA-9FDA-E1093B673792}" srcId="{F3A8D187-AACA-46EA-B6A5-07DDE1DDE34B}" destId="{B5D5AC37-45EA-4642-8736-2F0C1E2260CA}" srcOrd="0" destOrd="0" parTransId="{419F3265-BEDE-458E-ADB5-F7D9A9CFA17B}" sibTransId="{41503C3D-F63F-495E-B616-01E0C0786A9B}"/>
    <dgm:cxn modelId="{CBE02E10-F90B-43FB-9964-4FE3A1EA8241}" srcId="{BCB10C09-D863-4F79-8367-B73FB39EB06D}" destId="{93A866B0-AF4D-49F8-83EE-0EB4770D6839}" srcOrd="0" destOrd="0" parTransId="{32B252D6-39B4-4BAD-93A6-1F70CAB6BFC8}" sibTransId="{C2716F55-0A54-448D-A918-124207847ABB}"/>
    <dgm:cxn modelId="{31C4C145-92A1-4526-8A10-9048E488F0D1}" srcId="{CCA48B68-C4E5-41B3-9918-AF7D663E3D03}" destId="{A7892BF2-D0EE-4142-94A0-603E3D026A09}" srcOrd="10" destOrd="0" parTransId="{EF093644-22A0-4DD2-9CD8-E9A26083A2F0}" sibTransId="{BC828A52-DED0-4B51-8C65-E4D6DB70ABC4}"/>
    <dgm:cxn modelId="{02A5B267-C5D5-4F58-8D16-E28639F6E984}" srcId="{CCA48B68-C4E5-41B3-9918-AF7D663E3D03}" destId="{51D1C70B-AD30-48CF-9A94-7A5C71DA9950}" srcOrd="2" destOrd="0" parTransId="{F1730F7F-59C9-4361-8B79-CFAD64ECD2CC}" sibTransId="{21C42BB2-A9D3-424D-9596-7DFC3FE5CF10}"/>
    <dgm:cxn modelId="{85ACEDD2-AAA3-4AD5-8DC5-340F67EFB061}" type="presOf" srcId="{A3235D68-FE23-452B-8D36-9C379376A516}" destId="{C9E9F2A8-24AF-4213-B815-E98C4D722708}" srcOrd="0" destOrd="0" presId="urn:microsoft.com/office/officeart/2005/8/layout/vList6"/>
    <dgm:cxn modelId="{2C89E9D6-0880-4398-85E8-2663CD8D81B6}" type="presOf" srcId="{467A319C-FF1C-48BF-991C-1F4FA8F32A6C}" destId="{901DECB6-1A85-417A-A1CA-68BFF98B0759}" srcOrd="0" destOrd="0" presId="urn:microsoft.com/office/officeart/2005/8/layout/vList6"/>
    <dgm:cxn modelId="{4F26084E-C0F3-4806-A06E-AE2AA41E21B5}" type="presOf" srcId="{91187376-0A4C-4AD4-9633-99D4438F2817}" destId="{AA3E72DB-B9E2-4F0F-9C8F-7C67F04F63B7}" srcOrd="0" destOrd="0" presId="urn:microsoft.com/office/officeart/2005/8/layout/vList6"/>
    <dgm:cxn modelId="{ADE36C72-694B-400F-A6E7-B9BC14CC7845}" type="presOf" srcId="{9E97BF31-43CA-4896-8187-F2F2917408C8}" destId="{7707ADF5-DB67-4EDF-93B5-4D7A89E326DD}" srcOrd="0" destOrd="0" presId="urn:microsoft.com/office/officeart/2005/8/layout/vList6"/>
    <dgm:cxn modelId="{B87D458F-8A19-4638-B5A4-49D947D95376}" srcId="{CCA48B68-C4E5-41B3-9918-AF7D663E3D03}" destId="{021365EE-4840-4358-BB79-92B9EFEFF1A3}" srcOrd="8" destOrd="0" parTransId="{D87073D7-7A71-45C3-BB52-AEBD21577D63}" sibTransId="{B3D37497-6238-401C-B3A0-5A720694B11E}"/>
    <dgm:cxn modelId="{BA4D44E9-0B4B-4EA3-BCB9-CA7BA53CAB4B}" srcId="{CCA48B68-C4E5-41B3-9918-AF7D663E3D03}" destId="{F3A8D187-AACA-46EA-B6A5-07DDE1DDE34B}" srcOrd="0" destOrd="0" parTransId="{AF480A72-956C-480A-A200-B64C4939DDAA}" sibTransId="{466158DA-DFF8-4A5E-A114-C611353CBED7}"/>
    <dgm:cxn modelId="{EA739759-40F9-4FA2-BD18-00B32408735D}" srcId="{467A319C-FF1C-48BF-991C-1F4FA8F32A6C}" destId="{0F5BA05A-1816-4A52-B9C0-EDF31760D854}" srcOrd="0" destOrd="0" parTransId="{72093C88-73D6-41D9-8850-A4B53F3A488C}" sibTransId="{08F2E2C3-1347-4001-BF29-A08CC72DCAE9}"/>
    <dgm:cxn modelId="{3B9828FC-99C9-404F-AC11-9848E2C95787}" srcId="{021365EE-4840-4358-BB79-92B9EFEFF1A3}" destId="{10CC37C8-3DCE-4400-87EF-4D6B49AAF861}" srcOrd="0" destOrd="0" parTransId="{F568E08E-4055-4CB6-A4C9-2538A0D47CA7}" sibTransId="{87AD0C6D-C296-4312-BB0B-2D246008D0E7}"/>
    <dgm:cxn modelId="{61C4D883-705F-4697-A14F-4E293375ABCB}" srcId="{CCA48B68-C4E5-41B3-9918-AF7D663E3D03}" destId="{87921681-C7B8-4134-BA25-10B84BC1C856}" srcOrd="4" destOrd="0" parTransId="{4F4EC3A4-2DF4-4B00-B2F6-485D30DF7134}" sibTransId="{56DB3075-DA85-4BA7-9041-5C839B7621AC}"/>
    <dgm:cxn modelId="{8BB47F55-F5C0-4EB2-ACAA-C7D57296513E}" srcId="{CCA48B68-C4E5-41B3-9918-AF7D663E3D03}" destId="{A2A116DA-04C4-4647-BC58-600BF44CFBCF}" srcOrd="6" destOrd="0" parTransId="{E8B72EF6-5AE6-4BE0-AB90-32861EA48C23}" sibTransId="{B7984217-CDEA-44CA-AA70-2DADBD721551}"/>
    <dgm:cxn modelId="{F995815D-62A6-4467-BD26-C44DE4D88C14}" type="presOf" srcId="{530E876B-24A4-4D4D-8E73-F2BBDCCF94B9}" destId="{856043BA-C53A-4115-863B-A981C3C23840}" srcOrd="0" destOrd="0" presId="urn:microsoft.com/office/officeart/2005/8/layout/vList6"/>
    <dgm:cxn modelId="{743A467F-80D9-4716-8A70-1A4B466D08BB}" type="presOf" srcId="{2A4BB910-64DF-4C55-98D8-E38F58AD9E76}" destId="{0782D748-2201-412A-9BE2-CF068BBDEBE2}" srcOrd="0" destOrd="0" presId="urn:microsoft.com/office/officeart/2005/8/layout/vList6"/>
    <dgm:cxn modelId="{E374C411-3679-4E30-AF22-91F142EA3733}" type="presOf" srcId="{01940358-010F-4B85-8AC8-9F0DA8D99BB4}" destId="{94EEC963-9094-49C8-ABB9-70CAA8A2D1CE}" srcOrd="0" destOrd="0" presId="urn:microsoft.com/office/officeart/2005/8/layout/vList6"/>
    <dgm:cxn modelId="{5F1DF9A2-CDA1-4749-9B34-AD8CC9219A69}" srcId="{CCA48B68-C4E5-41B3-9918-AF7D663E3D03}" destId="{FAEDF48D-6C1A-4D81-B3F4-9132B809D65E}" srcOrd="11" destOrd="0" parTransId="{FF68E97A-3A93-43F4-91B2-556E980B4CF5}" sibTransId="{F7B31F46-A7F3-4D45-B9D6-4D679CCE4567}"/>
    <dgm:cxn modelId="{70024884-2CAF-4602-862B-2F9A960DD52F}" type="presOf" srcId="{739866FE-2E63-410B-9D3F-1F59ADA1D206}" destId="{CF4A3DEB-0EA2-4A5A-81EC-9F4B22798DAB}" srcOrd="0" destOrd="0" presId="urn:microsoft.com/office/officeart/2005/8/layout/vList6"/>
    <dgm:cxn modelId="{4805FD63-A28E-4D19-8485-970C24D7CD58}" type="presOf" srcId="{B5D5AC37-45EA-4642-8736-2F0C1E2260CA}" destId="{21D66780-E85F-4386-B981-7A0CF491B20E}" srcOrd="0" destOrd="0" presId="urn:microsoft.com/office/officeart/2005/8/layout/vList6"/>
    <dgm:cxn modelId="{DFC8503A-4570-4186-835F-64DD1468C839}" type="presOf" srcId="{0F93D691-ED5E-4CE2-8D1F-12ECDFA7BCBD}" destId="{E974A02B-1CD9-4B8A-9D96-24F455CC3A9F}" srcOrd="0" destOrd="0" presId="urn:microsoft.com/office/officeart/2005/8/layout/vList6"/>
    <dgm:cxn modelId="{646102A2-D24C-4142-B2A4-42C6E9AE45F7}" type="presOf" srcId="{CCA48B68-C4E5-41B3-9918-AF7D663E3D03}" destId="{1013B9F3-5E3B-4C09-83EE-510FB555FA05}" srcOrd="0" destOrd="0" presId="urn:microsoft.com/office/officeart/2005/8/layout/vList6"/>
    <dgm:cxn modelId="{9FAB04FB-7CDD-46D6-A1BD-1F36127B4913}" type="presOf" srcId="{0F5BA05A-1816-4A52-B9C0-EDF31760D854}" destId="{F782CE4B-7BD8-40E2-A618-078D7E03D120}" srcOrd="0" destOrd="0" presId="urn:microsoft.com/office/officeart/2005/8/layout/vList6"/>
    <dgm:cxn modelId="{AEDC8C58-4BA6-47A9-ADBC-A0861EA4E8E9}" type="presOf" srcId="{94FF24FB-A223-4E96-82B4-9EF74C0F93E5}" destId="{A91FACCD-D3DC-4B6A-9E88-8E577B9DDE8A}" srcOrd="0" destOrd="0" presId="urn:microsoft.com/office/officeart/2005/8/layout/vList6"/>
    <dgm:cxn modelId="{9A1E18F2-54DE-4A72-937A-B5D2B13791DD}" srcId="{A7892BF2-D0EE-4142-94A0-603E3D026A09}" destId="{F165EA61-0F9C-4FED-BC5F-96DAE6DE1C34}" srcOrd="0" destOrd="0" parTransId="{E9BE8504-4544-48A5-94E0-344A9EBCB6DA}" sibTransId="{75C2E700-A0AC-41EA-873C-BF9F52D2E7F9}"/>
    <dgm:cxn modelId="{EB8890AA-5E4D-4EC9-A0CA-6337A10A9A3E}" type="presOf" srcId="{F3A8D187-AACA-46EA-B6A5-07DDE1DDE34B}" destId="{76990013-B66D-4809-A74C-4C9D47C7DF39}" srcOrd="0" destOrd="0" presId="urn:microsoft.com/office/officeart/2005/8/layout/vList6"/>
    <dgm:cxn modelId="{2E71E3ED-8938-4F4B-952B-7999124534C5}" type="presOf" srcId="{FAEDF48D-6C1A-4D81-B3F4-9132B809D65E}" destId="{B4D4408A-60FC-424C-8C45-802F7065ADB6}" srcOrd="0" destOrd="0" presId="urn:microsoft.com/office/officeart/2005/8/layout/vList6"/>
    <dgm:cxn modelId="{71AEE779-FFA0-4D52-A4F5-47A3C3B80BC2}" type="presOf" srcId="{759CE3EE-B255-472E-A60E-47E1E23110E9}" destId="{BE7C1C24-6C6A-4FE6-AF7C-70F0337DF88D}" srcOrd="0" destOrd="0" presId="urn:microsoft.com/office/officeart/2005/8/layout/vList6"/>
    <dgm:cxn modelId="{8ACE6AE8-33A9-485E-B9F0-893E73BA1269}" type="presOf" srcId="{BCB10C09-D863-4F79-8367-B73FB39EB06D}" destId="{372FFAC8-3584-4495-8B94-D53AA0A37671}" srcOrd="0" destOrd="0" presId="urn:microsoft.com/office/officeart/2005/8/layout/vList6"/>
    <dgm:cxn modelId="{B0C9A022-CFC0-4CD2-B96F-F91506B52B55}" srcId="{CCA48B68-C4E5-41B3-9918-AF7D663E3D03}" destId="{A3235D68-FE23-452B-8D36-9C379376A516}" srcOrd="9" destOrd="0" parTransId="{A3A41D8F-8131-4F2F-8316-C2D093977D9D}" sibTransId="{B1F5EF41-F126-41E3-8979-811F46CF58FF}"/>
    <dgm:cxn modelId="{E935B115-D1D3-4A24-80FE-4E204BA4E81B}" srcId="{FAEDF48D-6C1A-4D81-B3F4-9132B809D65E}" destId="{91187376-0A4C-4AD4-9633-99D4438F2817}" srcOrd="0" destOrd="0" parTransId="{5F4298FB-4B2D-43E2-8F55-99FB74E23305}" sibTransId="{31E0B871-B92E-4EA5-A146-BC1FBA99C5F9}"/>
    <dgm:cxn modelId="{C245D47D-3D19-4FEF-BCD6-2963514EFA8C}" type="presOf" srcId="{A7892BF2-D0EE-4142-94A0-603E3D026A09}" destId="{C7AF24DF-BC3C-48DB-BF06-AA586318ED23}" srcOrd="0" destOrd="0" presId="urn:microsoft.com/office/officeart/2005/8/layout/vList6"/>
    <dgm:cxn modelId="{807CA8E2-C00A-48A5-BE1E-0C5E4FC40126}" type="presOf" srcId="{021365EE-4840-4358-BB79-92B9EFEFF1A3}" destId="{2839321F-A801-4E54-B2D7-B027A84F51C0}" srcOrd="0" destOrd="0" presId="urn:microsoft.com/office/officeart/2005/8/layout/vList6"/>
    <dgm:cxn modelId="{FF4CE89B-12B1-4C06-9F54-37F4D1E0485C}" type="presOf" srcId="{87921681-C7B8-4134-BA25-10B84BC1C856}" destId="{8C40EBC8-0F08-486A-8E3C-95B68D7A2FD2}" srcOrd="0" destOrd="0" presId="urn:microsoft.com/office/officeart/2005/8/layout/vList6"/>
    <dgm:cxn modelId="{BB81F90B-4F2C-4F18-8E67-32C5AB09CD1A}" srcId="{9E97BF31-43CA-4896-8187-F2F2917408C8}" destId="{2A4BB910-64DF-4C55-98D8-E38F58AD9E76}" srcOrd="0" destOrd="0" parTransId="{91EBAABF-21F7-43AD-8DD2-90CB313C3807}" sibTransId="{E8D98CDE-4FBE-4E43-B537-5DB841493B0A}"/>
    <dgm:cxn modelId="{6FC76250-F72A-4477-9629-175E6450A78B}" type="presParOf" srcId="{1013B9F3-5E3B-4C09-83EE-510FB555FA05}" destId="{011D1401-9894-4F25-8AE4-2934EB022A9E}" srcOrd="0" destOrd="0" presId="urn:microsoft.com/office/officeart/2005/8/layout/vList6"/>
    <dgm:cxn modelId="{58D6BEA9-38B8-4F68-8FEF-D13BB4C6C44E}" type="presParOf" srcId="{011D1401-9894-4F25-8AE4-2934EB022A9E}" destId="{76990013-B66D-4809-A74C-4C9D47C7DF39}" srcOrd="0" destOrd="0" presId="urn:microsoft.com/office/officeart/2005/8/layout/vList6"/>
    <dgm:cxn modelId="{65D052E1-E33B-4254-A106-176A5C2B8592}" type="presParOf" srcId="{011D1401-9894-4F25-8AE4-2934EB022A9E}" destId="{21D66780-E85F-4386-B981-7A0CF491B20E}" srcOrd="1" destOrd="0" presId="urn:microsoft.com/office/officeart/2005/8/layout/vList6"/>
    <dgm:cxn modelId="{6CB9E66D-02E9-4FF7-BFC1-2FE9A9AFD878}" type="presParOf" srcId="{1013B9F3-5E3B-4C09-83EE-510FB555FA05}" destId="{D6AA33C9-29B8-4126-9C91-7DBE263140F2}" srcOrd="1" destOrd="0" presId="urn:microsoft.com/office/officeart/2005/8/layout/vList6"/>
    <dgm:cxn modelId="{AC515D4D-72A4-43FB-9646-39C30C8E252D}" type="presParOf" srcId="{1013B9F3-5E3B-4C09-83EE-510FB555FA05}" destId="{44776899-9472-4EF9-A454-6F9575C1ABFD}" srcOrd="2" destOrd="0" presId="urn:microsoft.com/office/officeart/2005/8/layout/vList6"/>
    <dgm:cxn modelId="{B2E230A8-8D5F-4320-B810-84D849EA8828}" type="presParOf" srcId="{44776899-9472-4EF9-A454-6F9575C1ABFD}" destId="{94EEC963-9094-49C8-ABB9-70CAA8A2D1CE}" srcOrd="0" destOrd="0" presId="urn:microsoft.com/office/officeart/2005/8/layout/vList6"/>
    <dgm:cxn modelId="{D6AA7ECE-2587-4520-ACE1-0484C3D6D143}" type="presParOf" srcId="{44776899-9472-4EF9-A454-6F9575C1ABFD}" destId="{FAF413AE-C240-4482-B739-3EB5008B9FF1}" srcOrd="1" destOrd="0" presId="urn:microsoft.com/office/officeart/2005/8/layout/vList6"/>
    <dgm:cxn modelId="{B6663E96-65C2-434A-842E-AF1FC3AE7120}" type="presParOf" srcId="{1013B9F3-5E3B-4C09-83EE-510FB555FA05}" destId="{58B2C83D-CBDA-4095-83A4-DB54545B313A}" srcOrd="3" destOrd="0" presId="urn:microsoft.com/office/officeart/2005/8/layout/vList6"/>
    <dgm:cxn modelId="{3E756215-2E7D-46B1-8132-DA33E2981ACB}" type="presParOf" srcId="{1013B9F3-5E3B-4C09-83EE-510FB555FA05}" destId="{12F8F048-391D-4FE6-82F4-250865641181}" srcOrd="4" destOrd="0" presId="urn:microsoft.com/office/officeart/2005/8/layout/vList6"/>
    <dgm:cxn modelId="{60E09269-2AD8-46A3-A011-3DFF4D35B564}" type="presParOf" srcId="{12F8F048-391D-4FE6-82F4-250865641181}" destId="{64F6AB73-91F7-4FAC-B613-C90298E23160}" srcOrd="0" destOrd="0" presId="urn:microsoft.com/office/officeart/2005/8/layout/vList6"/>
    <dgm:cxn modelId="{79ED90E4-C7BE-4DF1-9591-3045EB1304D8}" type="presParOf" srcId="{12F8F048-391D-4FE6-82F4-250865641181}" destId="{856043BA-C53A-4115-863B-A981C3C23840}" srcOrd="1" destOrd="0" presId="urn:microsoft.com/office/officeart/2005/8/layout/vList6"/>
    <dgm:cxn modelId="{FF5A09E2-5A20-42B5-A550-83650EAB7FFF}" type="presParOf" srcId="{1013B9F3-5E3B-4C09-83EE-510FB555FA05}" destId="{43AE8093-85FC-44DB-9CA4-39B4D53B1AA5}" srcOrd="5" destOrd="0" presId="urn:microsoft.com/office/officeart/2005/8/layout/vList6"/>
    <dgm:cxn modelId="{E83704CB-08F8-4CF2-8948-A6159D1D2FED}" type="presParOf" srcId="{1013B9F3-5E3B-4C09-83EE-510FB555FA05}" destId="{989A9744-1405-48A9-A372-2D72F7EE8113}" srcOrd="6" destOrd="0" presId="urn:microsoft.com/office/officeart/2005/8/layout/vList6"/>
    <dgm:cxn modelId="{D6E75892-B564-497D-83B9-7F47938509D2}" type="presParOf" srcId="{989A9744-1405-48A9-A372-2D72F7EE8113}" destId="{7707ADF5-DB67-4EDF-93B5-4D7A89E326DD}" srcOrd="0" destOrd="0" presId="urn:microsoft.com/office/officeart/2005/8/layout/vList6"/>
    <dgm:cxn modelId="{BCCFCAA4-F0AE-451A-900C-E8921549974C}" type="presParOf" srcId="{989A9744-1405-48A9-A372-2D72F7EE8113}" destId="{0782D748-2201-412A-9BE2-CF068BBDEBE2}" srcOrd="1" destOrd="0" presId="urn:microsoft.com/office/officeart/2005/8/layout/vList6"/>
    <dgm:cxn modelId="{163FDBE4-FABC-461B-837E-2F91911183DC}" type="presParOf" srcId="{1013B9F3-5E3B-4C09-83EE-510FB555FA05}" destId="{E495D68F-AF9A-4179-93E4-0682C5FA71B1}" srcOrd="7" destOrd="0" presId="urn:microsoft.com/office/officeart/2005/8/layout/vList6"/>
    <dgm:cxn modelId="{2D5E6B1D-6E86-4EF5-AF7B-2C31BB76E772}" type="presParOf" srcId="{1013B9F3-5E3B-4C09-83EE-510FB555FA05}" destId="{A122B4AB-10A7-4DB1-A6AC-195B42C4A522}" srcOrd="8" destOrd="0" presId="urn:microsoft.com/office/officeart/2005/8/layout/vList6"/>
    <dgm:cxn modelId="{8D1196D6-B58C-4548-9C5D-53417635A1AA}" type="presParOf" srcId="{A122B4AB-10A7-4DB1-A6AC-195B42C4A522}" destId="{8C40EBC8-0F08-486A-8E3C-95B68D7A2FD2}" srcOrd="0" destOrd="0" presId="urn:microsoft.com/office/officeart/2005/8/layout/vList6"/>
    <dgm:cxn modelId="{B5B3BA2B-FA79-453B-B6FF-E4F6EDC37431}" type="presParOf" srcId="{A122B4AB-10A7-4DB1-A6AC-195B42C4A522}" destId="{13AEE258-F420-47F2-9D59-B532FCDE5378}" srcOrd="1" destOrd="0" presId="urn:microsoft.com/office/officeart/2005/8/layout/vList6"/>
    <dgm:cxn modelId="{BF28DE55-82B7-4A23-BF23-AA4D109AA335}" type="presParOf" srcId="{1013B9F3-5E3B-4C09-83EE-510FB555FA05}" destId="{72331F00-2F21-4A2C-8EB6-FCE2851CD51D}" srcOrd="9" destOrd="0" presId="urn:microsoft.com/office/officeart/2005/8/layout/vList6"/>
    <dgm:cxn modelId="{B4B226A1-CA03-4FEE-9709-CB75A818D052}" type="presParOf" srcId="{1013B9F3-5E3B-4C09-83EE-510FB555FA05}" destId="{35E808BE-F93E-4778-9087-F88EC8FCB389}" srcOrd="10" destOrd="0" presId="urn:microsoft.com/office/officeart/2005/8/layout/vList6"/>
    <dgm:cxn modelId="{F4281632-8D5E-4E24-B551-3E5F1187DC41}" type="presParOf" srcId="{35E808BE-F93E-4778-9087-F88EC8FCB389}" destId="{BE7C1C24-6C6A-4FE6-AF7C-70F0337DF88D}" srcOrd="0" destOrd="0" presId="urn:microsoft.com/office/officeart/2005/8/layout/vList6"/>
    <dgm:cxn modelId="{C33FE723-D722-4AC0-AA36-E5A728549D57}" type="presParOf" srcId="{35E808BE-F93E-4778-9087-F88EC8FCB389}" destId="{A91FACCD-D3DC-4B6A-9E88-8E577B9DDE8A}" srcOrd="1" destOrd="0" presId="urn:microsoft.com/office/officeart/2005/8/layout/vList6"/>
    <dgm:cxn modelId="{7F624D35-C52F-43A8-8D66-FEF6CFF58432}" type="presParOf" srcId="{1013B9F3-5E3B-4C09-83EE-510FB555FA05}" destId="{12B202E5-57CF-4900-B76E-86C1CD8AAD89}" srcOrd="11" destOrd="0" presId="urn:microsoft.com/office/officeart/2005/8/layout/vList6"/>
    <dgm:cxn modelId="{66C8C96C-04E1-4C35-BE94-3780B0081849}" type="presParOf" srcId="{1013B9F3-5E3B-4C09-83EE-510FB555FA05}" destId="{C6838229-D2BB-4D30-AF07-1F37996B3B63}" srcOrd="12" destOrd="0" presId="urn:microsoft.com/office/officeart/2005/8/layout/vList6"/>
    <dgm:cxn modelId="{6F3F8B52-FABC-4A26-98C9-AB1CD949E559}" type="presParOf" srcId="{C6838229-D2BB-4D30-AF07-1F37996B3B63}" destId="{EEC494C1-A34C-408C-A9F1-601DB10AA951}" srcOrd="0" destOrd="0" presId="urn:microsoft.com/office/officeart/2005/8/layout/vList6"/>
    <dgm:cxn modelId="{CE559F9A-0C5A-44DB-9645-F462F117F9EF}" type="presParOf" srcId="{C6838229-D2BB-4D30-AF07-1F37996B3B63}" destId="{E974A02B-1CD9-4B8A-9D96-24F455CC3A9F}" srcOrd="1" destOrd="0" presId="urn:microsoft.com/office/officeart/2005/8/layout/vList6"/>
    <dgm:cxn modelId="{9C7FD0CC-7613-4C21-BD40-34AB2A21F32B}" type="presParOf" srcId="{1013B9F3-5E3B-4C09-83EE-510FB555FA05}" destId="{338DE06A-9254-4154-94EC-A1868B93FC32}" srcOrd="13" destOrd="0" presId="urn:microsoft.com/office/officeart/2005/8/layout/vList6"/>
    <dgm:cxn modelId="{3963FE44-642B-4AFE-845C-E40EF8D4611E}" type="presParOf" srcId="{1013B9F3-5E3B-4C09-83EE-510FB555FA05}" destId="{85A9739B-5EA5-419A-8553-E92A2BC73C60}" srcOrd="14" destOrd="0" presId="urn:microsoft.com/office/officeart/2005/8/layout/vList6"/>
    <dgm:cxn modelId="{46D6805C-A18D-4568-9B4F-3A9816770B1F}" type="presParOf" srcId="{85A9739B-5EA5-419A-8553-E92A2BC73C60}" destId="{901DECB6-1A85-417A-A1CA-68BFF98B0759}" srcOrd="0" destOrd="0" presId="urn:microsoft.com/office/officeart/2005/8/layout/vList6"/>
    <dgm:cxn modelId="{808833CD-237B-4E42-B434-FA2294ECDAD1}" type="presParOf" srcId="{85A9739B-5EA5-419A-8553-E92A2BC73C60}" destId="{F782CE4B-7BD8-40E2-A618-078D7E03D120}" srcOrd="1" destOrd="0" presId="urn:microsoft.com/office/officeart/2005/8/layout/vList6"/>
    <dgm:cxn modelId="{4533D913-C0E7-4D76-9D87-CA266564E781}" type="presParOf" srcId="{1013B9F3-5E3B-4C09-83EE-510FB555FA05}" destId="{AB469033-D2AF-43B3-B7AD-490E55EBC155}" srcOrd="15" destOrd="0" presId="urn:microsoft.com/office/officeart/2005/8/layout/vList6"/>
    <dgm:cxn modelId="{BAD85722-E67E-4660-B43B-E1F1C26A3EB4}" type="presParOf" srcId="{1013B9F3-5E3B-4C09-83EE-510FB555FA05}" destId="{B83065C3-D306-4020-9316-C9EAE7420EF9}" srcOrd="16" destOrd="0" presId="urn:microsoft.com/office/officeart/2005/8/layout/vList6"/>
    <dgm:cxn modelId="{0B67E9C1-579E-4E3D-B7C8-3E03268FF6A4}" type="presParOf" srcId="{B83065C3-D306-4020-9316-C9EAE7420EF9}" destId="{2839321F-A801-4E54-B2D7-B027A84F51C0}" srcOrd="0" destOrd="0" presId="urn:microsoft.com/office/officeart/2005/8/layout/vList6"/>
    <dgm:cxn modelId="{242F908D-81C6-4C02-9B9E-1387D117A4C6}" type="presParOf" srcId="{B83065C3-D306-4020-9316-C9EAE7420EF9}" destId="{F849056D-266F-4D28-8145-A48873E6E93C}" srcOrd="1" destOrd="0" presId="urn:microsoft.com/office/officeart/2005/8/layout/vList6"/>
    <dgm:cxn modelId="{E92843C5-544F-4F74-BF81-933D7E92E07A}" type="presParOf" srcId="{1013B9F3-5E3B-4C09-83EE-510FB555FA05}" destId="{7BF0E6EE-6AE6-4E4F-A1B2-BD7265069A5D}" srcOrd="17" destOrd="0" presId="urn:microsoft.com/office/officeart/2005/8/layout/vList6"/>
    <dgm:cxn modelId="{C071FD39-533C-4BB8-9E84-F247D106AA61}" type="presParOf" srcId="{1013B9F3-5E3B-4C09-83EE-510FB555FA05}" destId="{059B36EB-493B-4ADF-96F6-9922C59C95A1}" srcOrd="18" destOrd="0" presId="urn:microsoft.com/office/officeart/2005/8/layout/vList6"/>
    <dgm:cxn modelId="{3ADA1D84-1B35-4EB8-9E4D-2AD19B5F0A0E}" type="presParOf" srcId="{059B36EB-493B-4ADF-96F6-9922C59C95A1}" destId="{C9E9F2A8-24AF-4213-B815-E98C4D722708}" srcOrd="0" destOrd="0" presId="urn:microsoft.com/office/officeart/2005/8/layout/vList6"/>
    <dgm:cxn modelId="{9319205D-E2F6-4A10-B33D-FF714AC7D41D}" type="presParOf" srcId="{059B36EB-493B-4ADF-96F6-9922C59C95A1}" destId="{CF4A3DEB-0EA2-4A5A-81EC-9F4B22798DAB}" srcOrd="1" destOrd="0" presId="urn:microsoft.com/office/officeart/2005/8/layout/vList6"/>
    <dgm:cxn modelId="{813CFE62-C7C5-4A4B-89B3-282954E4B70F}" type="presParOf" srcId="{1013B9F3-5E3B-4C09-83EE-510FB555FA05}" destId="{13EC26AE-D561-4AE8-BB15-3AC4EADA92B0}" srcOrd="19" destOrd="0" presId="urn:microsoft.com/office/officeart/2005/8/layout/vList6"/>
    <dgm:cxn modelId="{C332402D-A21F-40AB-91AD-983EC461FF69}" type="presParOf" srcId="{1013B9F3-5E3B-4C09-83EE-510FB555FA05}" destId="{309FE513-94EA-4CEF-AC30-343330323555}" srcOrd="20" destOrd="0" presId="urn:microsoft.com/office/officeart/2005/8/layout/vList6"/>
    <dgm:cxn modelId="{10875F11-B7BB-4302-9B40-8F3D89FD8DB6}" type="presParOf" srcId="{309FE513-94EA-4CEF-AC30-343330323555}" destId="{C7AF24DF-BC3C-48DB-BF06-AA586318ED23}" srcOrd="0" destOrd="0" presId="urn:microsoft.com/office/officeart/2005/8/layout/vList6"/>
    <dgm:cxn modelId="{6B559D4D-1940-4CB8-ACA0-51AF8A0C4782}" type="presParOf" srcId="{309FE513-94EA-4CEF-AC30-343330323555}" destId="{978AFDC8-D8ED-4F49-B9FD-41DEC4DE6EC9}" srcOrd="1" destOrd="0" presId="urn:microsoft.com/office/officeart/2005/8/layout/vList6"/>
    <dgm:cxn modelId="{FB5B2F24-46B4-476F-B09F-2764D187C81F}" type="presParOf" srcId="{1013B9F3-5E3B-4C09-83EE-510FB555FA05}" destId="{FAC7A75E-2BD5-42D2-804C-2F1AA7FEA04F}" srcOrd="21" destOrd="0" presId="urn:microsoft.com/office/officeart/2005/8/layout/vList6"/>
    <dgm:cxn modelId="{38D51844-F34F-49F4-808E-09C95EACFA21}" type="presParOf" srcId="{1013B9F3-5E3B-4C09-83EE-510FB555FA05}" destId="{ECE74D85-0A3E-464A-8677-5827068B8E33}" srcOrd="22" destOrd="0" presId="urn:microsoft.com/office/officeart/2005/8/layout/vList6"/>
    <dgm:cxn modelId="{D9E7D71C-AB0E-4662-8A65-C859364E1A5F}" type="presParOf" srcId="{ECE74D85-0A3E-464A-8677-5827068B8E33}" destId="{B4D4408A-60FC-424C-8C45-802F7065ADB6}" srcOrd="0" destOrd="0" presId="urn:microsoft.com/office/officeart/2005/8/layout/vList6"/>
    <dgm:cxn modelId="{ADAF34B1-4FF2-4D10-B783-7714EBA5DD24}" type="presParOf" srcId="{ECE74D85-0A3E-464A-8677-5827068B8E33}" destId="{AA3E72DB-B9E2-4F0F-9C8F-7C67F04F63B7}" srcOrd="1" destOrd="0" presId="urn:microsoft.com/office/officeart/2005/8/layout/vList6"/>
    <dgm:cxn modelId="{54FB2754-047A-49A1-9A78-B63F612F87FE}" type="presParOf" srcId="{1013B9F3-5E3B-4C09-83EE-510FB555FA05}" destId="{5252C13B-E981-4F9A-A099-2780A935F2E5}" srcOrd="23" destOrd="0" presId="urn:microsoft.com/office/officeart/2005/8/layout/vList6"/>
    <dgm:cxn modelId="{38A780A3-43A0-4709-9FB9-C7162635C07E}" type="presParOf" srcId="{1013B9F3-5E3B-4C09-83EE-510FB555FA05}" destId="{00E6CC1D-F426-4918-8629-722B158AF69F}" srcOrd="24" destOrd="0" presId="urn:microsoft.com/office/officeart/2005/8/layout/vList6"/>
    <dgm:cxn modelId="{E540D7F4-5B38-4687-BF19-C960D6C07C5D}" type="presParOf" srcId="{00E6CC1D-F426-4918-8629-722B158AF69F}" destId="{372FFAC8-3584-4495-8B94-D53AA0A37671}" srcOrd="0" destOrd="0" presId="urn:microsoft.com/office/officeart/2005/8/layout/vList6"/>
    <dgm:cxn modelId="{31636AEF-C43B-44D5-9248-BB69FD4DF42A}" type="presParOf" srcId="{00E6CC1D-F426-4918-8629-722B158AF69F}" destId="{F3C10E55-23B8-4119-8CD1-2B078CD72E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2774D-2A0C-40FC-A0E1-AA2C6C4E81EF}" type="doc">
      <dgm:prSet loTypeId="urn:microsoft.com/office/officeart/2008/layout/VerticalCurvedList" loCatId="list" qsTypeId="urn:microsoft.com/office/officeart/2005/8/quickstyle/3d2#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B91B943-9DB4-4803-908B-F2B8EFA937A3}">
      <dgm:prSet custT="1"/>
      <dgm:spPr/>
      <dgm:t>
        <a:bodyPr/>
        <a:lstStyle/>
        <a:p>
          <a:r>
            <a:rPr lang="ru-RU" sz="2300" dirty="0" smtClean="0">
              <a:solidFill>
                <a:srgbClr val="002060"/>
              </a:solidFill>
            </a:rPr>
            <a:t>Является базой для благоприятной социализации ребенка</a:t>
          </a:r>
        </a:p>
      </dgm:t>
    </dgm:pt>
    <dgm:pt modelId="{EDA00D90-8CE8-4A58-9DAD-927F6E988832}" type="parTrans" cxnId="{DE825365-A705-413F-AB13-02AB21C7BEEB}">
      <dgm:prSet/>
      <dgm:spPr/>
      <dgm:t>
        <a:bodyPr/>
        <a:lstStyle/>
        <a:p>
          <a:endParaRPr lang="ru-RU"/>
        </a:p>
      </dgm:t>
    </dgm:pt>
    <dgm:pt modelId="{86DB5103-4CA4-4F0D-AFA9-C48BDF09BD56}" type="sibTrans" cxnId="{DE825365-A705-413F-AB13-02AB21C7BEEB}">
      <dgm:prSet/>
      <dgm:spPr/>
      <dgm:t>
        <a:bodyPr/>
        <a:lstStyle/>
        <a:p>
          <a:endParaRPr lang="ru-RU"/>
        </a:p>
      </dgm:t>
    </dgm:pt>
    <dgm:pt modelId="{3AE30D6A-7DB4-4CC6-978C-1C13F57A16C8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Совершенствует коммуникативные навыки</a:t>
          </a:r>
          <a:endParaRPr lang="ru-RU" sz="2400" dirty="0"/>
        </a:p>
      </dgm:t>
    </dgm:pt>
    <dgm:pt modelId="{1AE29451-3960-46D9-8274-07EC273A9914}" type="parTrans" cxnId="{D484D4B9-6A79-420E-A387-3DDD4E79B68E}">
      <dgm:prSet/>
      <dgm:spPr/>
      <dgm:t>
        <a:bodyPr/>
        <a:lstStyle/>
        <a:p>
          <a:endParaRPr lang="ru-RU"/>
        </a:p>
      </dgm:t>
    </dgm:pt>
    <dgm:pt modelId="{0E73361D-99D1-49CD-962A-FEB836CF1E57}" type="sibTrans" cxnId="{D484D4B9-6A79-420E-A387-3DDD4E79B68E}">
      <dgm:prSet/>
      <dgm:spPr/>
      <dgm:t>
        <a:bodyPr/>
        <a:lstStyle/>
        <a:p>
          <a:endParaRPr lang="ru-RU"/>
        </a:p>
      </dgm:t>
    </dgm:pt>
    <dgm:pt modelId="{C63EAF74-166C-4C60-8D80-204302FCF99D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Повышает эмоциональную выразительность речи </a:t>
          </a:r>
        </a:p>
      </dgm:t>
    </dgm:pt>
    <dgm:pt modelId="{44437119-8C49-4F7E-BBDC-292AAA9103F3}" type="parTrans" cxnId="{6F415F95-BF7B-4C4D-BC26-792ED0007CB5}">
      <dgm:prSet/>
      <dgm:spPr/>
      <dgm:t>
        <a:bodyPr/>
        <a:lstStyle/>
        <a:p>
          <a:endParaRPr lang="ru-RU"/>
        </a:p>
      </dgm:t>
    </dgm:pt>
    <dgm:pt modelId="{1F0F65F1-E05C-4324-8CC5-A2DD7BC50B68}" type="sibTrans" cxnId="{6F415F95-BF7B-4C4D-BC26-792ED0007CB5}">
      <dgm:prSet/>
      <dgm:spPr/>
      <dgm:t>
        <a:bodyPr/>
        <a:lstStyle/>
        <a:p>
          <a:endParaRPr lang="ru-RU"/>
        </a:p>
      </dgm:t>
    </dgm:pt>
    <dgm:pt modelId="{A31684FB-478A-41FB-9261-76A8919BC45D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Повышает уровень слухового самоконтроля</a:t>
          </a:r>
        </a:p>
      </dgm:t>
    </dgm:pt>
    <dgm:pt modelId="{692B35C6-0085-4060-9BF6-47033F542E2D}" type="sibTrans" cxnId="{906A08E7-B817-414F-92AF-39817A8FA175}">
      <dgm:prSet/>
      <dgm:spPr/>
      <dgm:t>
        <a:bodyPr/>
        <a:lstStyle/>
        <a:p>
          <a:endParaRPr lang="ru-RU"/>
        </a:p>
      </dgm:t>
    </dgm:pt>
    <dgm:pt modelId="{95F72625-4618-4CC1-8146-42F45EA8597C}" type="parTrans" cxnId="{906A08E7-B817-414F-92AF-39817A8FA175}">
      <dgm:prSet/>
      <dgm:spPr/>
      <dgm:t>
        <a:bodyPr/>
        <a:lstStyle/>
        <a:p>
          <a:endParaRPr lang="ru-RU"/>
        </a:p>
      </dgm:t>
    </dgm:pt>
    <dgm:pt modelId="{23DDA6D9-AB84-472B-AB40-F95A06E88D8C}">
      <dgm:prSet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</a:rPr>
            <a:t>Улучшает качество спонтанной речи  ребенка</a:t>
          </a:r>
        </a:p>
      </dgm:t>
    </dgm:pt>
    <dgm:pt modelId="{D1057B3E-02F1-4D53-9AAE-E20A16B9D2E7}" type="sibTrans" cxnId="{A2760F15-3176-4553-A4EE-C4A92844A842}">
      <dgm:prSet/>
      <dgm:spPr/>
      <dgm:t>
        <a:bodyPr/>
        <a:lstStyle/>
        <a:p>
          <a:endParaRPr lang="ru-RU"/>
        </a:p>
      </dgm:t>
    </dgm:pt>
    <dgm:pt modelId="{D3D2904B-F2AE-4D0D-9B72-E06864B6DFAD}" type="parTrans" cxnId="{A2760F15-3176-4553-A4EE-C4A92844A842}">
      <dgm:prSet/>
      <dgm:spPr/>
      <dgm:t>
        <a:bodyPr/>
        <a:lstStyle/>
        <a:p>
          <a:endParaRPr lang="ru-RU"/>
        </a:p>
      </dgm:t>
    </dgm:pt>
    <dgm:pt modelId="{4009CEE4-8771-48C4-8371-09815C8FEE1C}" type="pres">
      <dgm:prSet presAssocID="{3C12774D-2A0C-40FC-A0E1-AA2C6C4E81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38DF0C7-052D-43FF-B675-7C6FEE25AD8B}" type="pres">
      <dgm:prSet presAssocID="{3C12774D-2A0C-40FC-A0E1-AA2C6C4E81EF}" presName="Name1" presStyleCnt="0"/>
      <dgm:spPr/>
    </dgm:pt>
    <dgm:pt modelId="{3405DFF6-194A-4592-8154-91B173323A99}" type="pres">
      <dgm:prSet presAssocID="{3C12774D-2A0C-40FC-A0E1-AA2C6C4E81EF}" presName="cycle" presStyleCnt="0"/>
      <dgm:spPr/>
    </dgm:pt>
    <dgm:pt modelId="{55F296E5-788A-496A-B8DA-E5C4EFA6F68D}" type="pres">
      <dgm:prSet presAssocID="{3C12774D-2A0C-40FC-A0E1-AA2C6C4E81EF}" presName="srcNode" presStyleLbl="node1" presStyleIdx="0" presStyleCnt="5"/>
      <dgm:spPr/>
    </dgm:pt>
    <dgm:pt modelId="{A0A89127-F987-4907-BAAF-E84CA314347A}" type="pres">
      <dgm:prSet presAssocID="{3C12774D-2A0C-40FC-A0E1-AA2C6C4E81EF}" presName="conn" presStyleLbl="parChTrans1D2" presStyleIdx="0" presStyleCnt="1"/>
      <dgm:spPr/>
      <dgm:t>
        <a:bodyPr/>
        <a:lstStyle/>
        <a:p>
          <a:endParaRPr lang="ru-RU"/>
        </a:p>
      </dgm:t>
    </dgm:pt>
    <dgm:pt modelId="{2E0DB165-74D5-4B72-B333-D45DA50C764D}" type="pres">
      <dgm:prSet presAssocID="{3C12774D-2A0C-40FC-A0E1-AA2C6C4E81EF}" presName="extraNode" presStyleLbl="node1" presStyleIdx="0" presStyleCnt="5"/>
      <dgm:spPr/>
    </dgm:pt>
    <dgm:pt modelId="{77075C6E-C82A-496F-A7DC-76A45E804251}" type="pres">
      <dgm:prSet presAssocID="{3C12774D-2A0C-40FC-A0E1-AA2C6C4E81EF}" presName="dstNode" presStyleLbl="node1" presStyleIdx="0" presStyleCnt="5"/>
      <dgm:spPr/>
    </dgm:pt>
    <dgm:pt modelId="{77B12B04-DA2B-4CBC-925A-0BAE05BF5009}" type="pres">
      <dgm:prSet presAssocID="{23DDA6D9-AB84-472B-AB40-F95A06E88D8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B2C91-FB23-44D3-8897-AED78CC146E4}" type="pres">
      <dgm:prSet presAssocID="{23DDA6D9-AB84-472B-AB40-F95A06E88D8C}" presName="accent_1" presStyleCnt="0"/>
      <dgm:spPr/>
    </dgm:pt>
    <dgm:pt modelId="{BD9270DF-73D8-4A87-8FFC-93554FEF50EA}" type="pres">
      <dgm:prSet presAssocID="{23DDA6D9-AB84-472B-AB40-F95A06E88D8C}" presName="accentRepeatNode" presStyleLbl="solidFgAcc1" presStyleIdx="0" presStyleCnt="5"/>
      <dgm:spPr>
        <a:prstGeom prst="rightArrow">
          <a:avLst/>
        </a:prstGeom>
      </dgm:spPr>
    </dgm:pt>
    <dgm:pt modelId="{687FA2D3-532A-4A9B-B85F-EF1C36B2E9B2}" type="pres">
      <dgm:prSet presAssocID="{A31684FB-478A-41FB-9261-76A8919BC45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87F85-1BFA-4F70-AF1E-A9B7E1A80067}" type="pres">
      <dgm:prSet presAssocID="{A31684FB-478A-41FB-9261-76A8919BC45D}" presName="accent_2" presStyleCnt="0"/>
      <dgm:spPr/>
    </dgm:pt>
    <dgm:pt modelId="{035D7161-5A04-4A50-9F3E-B80666B82F42}" type="pres">
      <dgm:prSet presAssocID="{A31684FB-478A-41FB-9261-76A8919BC45D}" presName="accentRepeatNode" presStyleLbl="solidFgAcc1" presStyleIdx="1" presStyleCnt="5"/>
      <dgm:spPr>
        <a:prstGeom prst="rightArrow">
          <a:avLst/>
        </a:prstGeom>
      </dgm:spPr>
    </dgm:pt>
    <dgm:pt modelId="{00E351DB-27BE-4BD0-A906-90B8AABEEEFB}" type="pres">
      <dgm:prSet presAssocID="{C63EAF74-166C-4C60-8D80-204302FCF99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9B09-53CA-41DB-807E-337008D65C0F}" type="pres">
      <dgm:prSet presAssocID="{C63EAF74-166C-4C60-8D80-204302FCF99D}" presName="accent_3" presStyleCnt="0"/>
      <dgm:spPr/>
    </dgm:pt>
    <dgm:pt modelId="{6F145174-582E-4716-A8C6-BABAFD86EE5B}" type="pres">
      <dgm:prSet presAssocID="{C63EAF74-166C-4C60-8D80-204302FCF99D}" presName="accentRepeatNode" presStyleLbl="solidFgAcc1" presStyleIdx="2" presStyleCnt="5"/>
      <dgm:spPr>
        <a:prstGeom prst="rightArrow">
          <a:avLst/>
        </a:prstGeom>
      </dgm:spPr>
    </dgm:pt>
    <dgm:pt modelId="{A5FDA163-5795-44A8-822C-5DD604F54D64}" type="pres">
      <dgm:prSet presAssocID="{3AE30D6A-7DB4-4CC6-978C-1C13F57A16C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FA240-6DFA-4655-974E-EEA0BD0AB21D}" type="pres">
      <dgm:prSet presAssocID="{3AE30D6A-7DB4-4CC6-978C-1C13F57A16C8}" presName="accent_4" presStyleCnt="0"/>
      <dgm:spPr/>
    </dgm:pt>
    <dgm:pt modelId="{CF6A1E32-6FBD-4B2E-A195-657935D66C78}" type="pres">
      <dgm:prSet presAssocID="{3AE30D6A-7DB4-4CC6-978C-1C13F57A16C8}" presName="accentRepeatNode" presStyleLbl="solidFgAcc1" presStyleIdx="3" presStyleCnt="5"/>
      <dgm:spPr>
        <a:prstGeom prst="rightArrow">
          <a:avLst/>
        </a:prstGeom>
      </dgm:spPr>
    </dgm:pt>
    <dgm:pt modelId="{461ABCFD-01C5-468B-9A04-D20B3249C54A}" type="pres">
      <dgm:prSet presAssocID="{5B91B943-9DB4-4803-908B-F2B8EFA937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5C530-95A8-41C8-92F7-E200DBDBC8DE}" type="pres">
      <dgm:prSet presAssocID="{5B91B943-9DB4-4803-908B-F2B8EFA937A3}" presName="accent_5" presStyleCnt="0"/>
      <dgm:spPr/>
    </dgm:pt>
    <dgm:pt modelId="{91734794-3727-466C-A2DD-3098CA710CF4}" type="pres">
      <dgm:prSet presAssocID="{5B91B943-9DB4-4803-908B-F2B8EFA937A3}" presName="accentRepeatNode" presStyleLbl="solidFgAcc1" presStyleIdx="4" presStyleCnt="5"/>
      <dgm:spPr>
        <a:prstGeom prst="rightArrow">
          <a:avLst/>
        </a:prstGeom>
      </dgm:spPr>
    </dgm:pt>
  </dgm:ptLst>
  <dgm:cxnLst>
    <dgm:cxn modelId="{906A08E7-B817-414F-92AF-39817A8FA175}" srcId="{3C12774D-2A0C-40FC-A0E1-AA2C6C4E81EF}" destId="{A31684FB-478A-41FB-9261-76A8919BC45D}" srcOrd="1" destOrd="0" parTransId="{95F72625-4618-4CC1-8146-42F45EA8597C}" sibTransId="{692B35C6-0085-4060-9BF6-47033F542E2D}"/>
    <dgm:cxn modelId="{DCF79AB7-6A26-4DAC-B03E-FB3E79E6B4CB}" type="presOf" srcId="{C63EAF74-166C-4C60-8D80-204302FCF99D}" destId="{00E351DB-27BE-4BD0-A906-90B8AABEEEFB}" srcOrd="0" destOrd="0" presId="urn:microsoft.com/office/officeart/2008/layout/VerticalCurvedList"/>
    <dgm:cxn modelId="{DE825365-A705-413F-AB13-02AB21C7BEEB}" srcId="{3C12774D-2A0C-40FC-A0E1-AA2C6C4E81EF}" destId="{5B91B943-9DB4-4803-908B-F2B8EFA937A3}" srcOrd="4" destOrd="0" parTransId="{EDA00D90-8CE8-4A58-9DAD-927F6E988832}" sibTransId="{86DB5103-4CA4-4F0D-AFA9-C48BDF09BD56}"/>
    <dgm:cxn modelId="{D484D4B9-6A79-420E-A387-3DDD4E79B68E}" srcId="{3C12774D-2A0C-40FC-A0E1-AA2C6C4E81EF}" destId="{3AE30D6A-7DB4-4CC6-978C-1C13F57A16C8}" srcOrd="3" destOrd="0" parTransId="{1AE29451-3960-46D9-8274-07EC273A9914}" sibTransId="{0E73361D-99D1-49CD-962A-FEB836CF1E57}"/>
    <dgm:cxn modelId="{4E3BE252-9A9B-4485-BD91-62946785E5DD}" type="presOf" srcId="{23DDA6D9-AB84-472B-AB40-F95A06E88D8C}" destId="{77B12B04-DA2B-4CBC-925A-0BAE05BF5009}" srcOrd="0" destOrd="0" presId="urn:microsoft.com/office/officeart/2008/layout/VerticalCurvedList"/>
    <dgm:cxn modelId="{C338DEA3-D0A6-4773-A53C-E4A93B96C208}" type="presOf" srcId="{5B91B943-9DB4-4803-908B-F2B8EFA937A3}" destId="{461ABCFD-01C5-468B-9A04-D20B3249C54A}" srcOrd="0" destOrd="0" presId="urn:microsoft.com/office/officeart/2008/layout/VerticalCurvedList"/>
    <dgm:cxn modelId="{6F415F95-BF7B-4C4D-BC26-792ED0007CB5}" srcId="{3C12774D-2A0C-40FC-A0E1-AA2C6C4E81EF}" destId="{C63EAF74-166C-4C60-8D80-204302FCF99D}" srcOrd="2" destOrd="0" parTransId="{44437119-8C49-4F7E-BBDC-292AAA9103F3}" sibTransId="{1F0F65F1-E05C-4324-8CC5-A2DD7BC50B68}"/>
    <dgm:cxn modelId="{0E922A6E-ED47-47A4-AFA7-274E8B2F4A74}" type="presOf" srcId="{D1057B3E-02F1-4D53-9AAE-E20A16B9D2E7}" destId="{A0A89127-F987-4907-BAAF-E84CA314347A}" srcOrd="0" destOrd="0" presId="urn:microsoft.com/office/officeart/2008/layout/VerticalCurvedList"/>
    <dgm:cxn modelId="{2381CDC7-AB88-441F-941A-FF2BDEFBB023}" type="presOf" srcId="{3AE30D6A-7DB4-4CC6-978C-1C13F57A16C8}" destId="{A5FDA163-5795-44A8-822C-5DD604F54D64}" srcOrd="0" destOrd="0" presId="urn:microsoft.com/office/officeart/2008/layout/VerticalCurvedList"/>
    <dgm:cxn modelId="{A6C690F8-6D11-471A-A332-65880D77670C}" type="presOf" srcId="{A31684FB-478A-41FB-9261-76A8919BC45D}" destId="{687FA2D3-532A-4A9B-B85F-EF1C36B2E9B2}" srcOrd="0" destOrd="0" presId="urn:microsoft.com/office/officeart/2008/layout/VerticalCurvedList"/>
    <dgm:cxn modelId="{A2760F15-3176-4553-A4EE-C4A92844A842}" srcId="{3C12774D-2A0C-40FC-A0E1-AA2C6C4E81EF}" destId="{23DDA6D9-AB84-472B-AB40-F95A06E88D8C}" srcOrd="0" destOrd="0" parTransId="{D3D2904B-F2AE-4D0D-9B72-E06864B6DFAD}" sibTransId="{D1057B3E-02F1-4D53-9AAE-E20A16B9D2E7}"/>
    <dgm:cxn modelId="{7E830156-2782-4171-B363-CBFBE8F23C0D}" type="presOf" srcId="{3C12774D-2A0C-40FC-A0E1-AA2C6C4E81EF}" destId="{4009CEE4-8771-48C4-8371-09815C8FEE1C}" srcOrd="0" destOrd="0" presId="urn:microsoft.com/office/officeart/2008/layout/VerticalCurvedList"/>
    <dgm:cxn modelId="{03B5B213-22FA-44AB-B5A5-8352A7AE8F90}" type="presParOf" srcId="{4009CEE4-8771-48C4-8371-09815C8FEE1C}" destId="{538DF0C7-052D-43FF-B675-7C6FEE25AD8B}" srcOrd="0" destOrd="0" presId="urn:microsoft.com/office/officeart/2008/layout/VerticalCurvedList"/>
    <dgm:cxn modelId="{651ACB20-33A6-4C91-BDED-B5D632A4CA87}" type="presParOf" srcId="{538DF0C7-052D-43FF-B675-7C6FEE25AD8B}" destId="{3405DFF6-194A-4592-8154-91B173323A99}" srcOrd="0" destOrd="0" presId="urn:microsoft.com/office/officeart/2008/layout/VerticalCurvedList"/>
    <dgm:cxn modelId="{80E8C578-CC7B-4AA2-A783-8919999D4CDA}" type="presParOf" srcId="{3405DFF6-194A-4592-8154-91B173323A99}" destId="{55F296E5-788A-496A-B8DA-E5C4EFA6F68D}" srcOrd="0" destOrd="0" presId="urn:microsoft.com/office/officeart/2008/layout/VerticalCurvedList"/>
    <dgm:cxn modelId="{0716FF93-AC30-4D35-AE27-688C59E86E78}" type="presParOf" srcId="{3405DFF6-194A-4592-8154-91B173323A99}" destId="{A0A89127-F987-4907-BAAF-E84CA314347A}" srcOrd="1" destOrd="0" presId="urn:microsoft.com/office/officeart/2008/layout/VerticalCurvedList"/>
    <dgm:cxn modelId="{09C27758-C572-410E-8DDC-B0CD125184C5}" type="presParOf" srcId="{3405DFF6-194A-4592-8154-91B173323A99}" destId="{2E0DB165-74D5-4B72-B333-D45DA50C764D}" srcOrd="2" destOrd="0" presId="urn:microsoft.com/office/officeart/2008/layout/VerticalCurvedList"/>
    <dgm:cxn modelId="{9072515F-FDFD-458C-810B-178D89228A6D}" type="presParOf" srcId="{3405DFF6-194A-4592-8154-91B173323A99}" destId="{77075C6E-C82A-496F-A7DC-76A45E804251}" srcOrd="3" destOrd="0" presId="urn:microsoft.com/office/officeart/2008/layout/VerticalCurvedList"/>
    <dgm:cxn modelId="{C31D9185-2EEE-4D85-8B85-D4C94A2DE4B7}" type="presParOf" srcId="{538DF0C7-052D-43FF-B675-7C6FEE25AD8B}" destId="{77B12B04-DA2B-4CBC-925A-0BAE05BF5009}" srcOrd="1" destOrd="0" presId="urn:microsoft.com/office/officeart/2008/layout/VerticalCurvedList"/>
    <dgm:cxn modelId="{12A80324-78FE-4A8F-A498-0F6A789B9093}" type="presParOf" srcId="{538DF0C7-052D-43FF-B675-7C6FEE25AD8B}" destId="{A2BB2C91-FB23-44D3-8897-AED78CC146E4}" srcOrd="2" destOrd="0" presId="urn:microsoft.com/office/officeart/2008/layout/VerticalCurvedList"/>
    <dgm:cxn modelId="{A19604FE-B9E5-4F0F-BCFA-699AF18DA45E}" type="presParOf" srcId="{A2BB2C91-FB23-44D3-8897-AED78CC146E4}" destId="{BD9270DF-73D8-4A87-8FFC-93554FEF50EA}" srcOrd="0" destOrd="0" presId="urn:microsoft.com/office/officeart/2008/layout/VerticalCurvedList"/>
    <dgm:cxn modelId="{7B13A24B-49C1-4BEC-8CE4-56F9D9B3D7A2}" type="presParOf" srcId="{538DF0C7-052D-43FF-B675-7C6FEE25AD8B}" destId="{687FA2D3-532A-4A9B-B85F-EF1C36B2E9B2}" srcOrd="3" destOrd="0" presId="urn:microsoft.com/office/officeart/2008/layout/VerticalCurvedList"/>
    <dgm:cxn modelId="{F70AF002-4FE9-494B-9898-07689899D5EC}" type="presParOf" srcId="{538DF0C7-052D-43FF-B675-7C6FEE25AD8B}" destId="{8A887F85-1BFA-4F70-AF1E-A9B7E1A80067}" srcOrd="4" destOrd="0" presId="urn:microsoft.com/office/officeart/2008/layout/VerticalCurvedList"/>
    <dgm:cxn modelId="{DF71BD90-5613-46AD-9505-3DB0D6265069}" type="presParOf" srcId="{8A887F85-1BFA-4F70-AF1E-A9B7E1A80067}" destId="{035D7161-5A04-4A50-9F3E-B80666B82F42}" srcOrd="0" destOrd="0" presId="urn:microsoft.com/office/officeart/2008/layout/VerticalCurvedList"/>
    <dgm:cxn modelId="{AAD8A093-E911-4936-884E-BD398E7EEAA1}" type="presParOf" srcId="{538DF0C7-052D-43FF-B675-7C6FEE25AD8B}" destId="{00E351DB-27BE-4BD0-A906-90B8AABEEEFB}" srcOrd="5" destOrd="0" presId="urn:microsoft.com/office/officeart/2008/layout/VerticalCurvedList"/>
    <dgm:cxn modelId="{85598F8D-EF4B-4841-8B6A-10621C50FF5D}" type="presParOf" srcId="{538DF0C7-052D-43FF-B675-7C6FEE25AD8B}" destId="{08F19B09-53CA-41DB-807E-337008D65C0F}" srcOrd="6" destOrd="0" presId="urn:microsoft.com/office/officeart/2008/layout/VerticalCurvedList"/>
    <dgm:cxn modelId="{34C135C2-9567-4C6D-B782-F962E407BBD1}" type="presParOf" srcId="{08F19B09-53CA-41DB-807E-337008D65C0F}" destId="{6F145174-582E-4716-A8C6-BABAFD86EE5B}" srcOrd="0" destOrd="0" presId="urn:microsoft.com/office/officeart/2008/layout/VerticalCurvedList"/>
    <dgm:cxn modelId="{48680BBD-1CCB-42A4-94CE-6D54D873BBA1}" type="presParOf" srcId="{538DF0C7-052D-43FF-B675-7C6FEE25AD8B}" destId="{A5FDA163-5795-44A8-822C-5DD604F54D64}" srcOrd="7" destOrd="0" presId="urn:microsoft.com/office/officeart/2008/layout/VerticalCurvedList"/>
    <dgm:cxn modelId="{016C51E6-F45B-40BA-9806-7AB8EA4FAB25}" type="presParOf" srcId="{538DF0C7-052D-43FF-B675-7C6FEE25AD8B}" destId="{445FA240-6DFA-4655-974E-EEA0BD0AB21D}" srcOrd="8" destOrd="0" presId="urn:microsoft.com/office/officeart/2008/layout/VerticalCurvedList"/>
    <dgm:cxn modelId="{409D0394-CEFA-47A6-9873-CB45BB0B2EF0}" type="presParOf" srcId="{445FA240-6DFA-4655-974E-EEA0BD0AB21D}" destId="{CF6A1E32-6FBD-4B2E-A195-657935D66C78}" srcOrd="0" destOrd="0" presId="urn:microsoft.com/office/officeart/2008/layout/VerticalCurvedList"/>
    <dgm:cxn modelId="{7EF1843C-F504-45E1-8586-D121C25FEF1A}" type="presParOf" srcId="{538DF0C7-052D-43FF-B675-7C6FEE25AD8B}" destId="{461ABCFD-01C5-468B-9A04-D20B3249C54A}" srcOrd="9" destOrd="0" presId="urn:microsoft.com/office/officeart/2008/layout/VerticalCurvedList"/>
    <dgm:cxn modelId="{918B696D-1F92-4A0D-BAC3-458E4664B918}" type="presParOf" srcId="{538DF0C7-052D-43FF-B675-7C6FEE25AD8B}" destId="{4245C530-95A8-41C8-92F7-E200DBDBC8DE}" srcOrd="10" destOrd="0" presId="urn:microsoft.com/office/officeart/2008/layout/VerticalCurvedList"/>
    <dgm:cxn modelId="{455B8D71-706A-4488-ABAC-6A1A8A288A73}" type="presParOf" srcId="{4245C530-95A8-41C8-92F7-E200DBDBC8DE}" destId="{91734794-3727-466C-A2DD-3098CA710C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EC71E-6770-4304-BA1C-E4C1B130C2BE}">
      <dsp:nvSpPr>
        <dsp:cNvPr id="0" name=""/>
        <dsp:cNvSpPr/>
      </dsp:nvSpPr>
      <dsp:spPr>
        <a:xfrm rot="10800000">
          <a:off x="446786" y="4519406"/>
          <a:ext cx="8482177" cy="57472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Сформировать умение пользоваться различными видами интонации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590468" y="4519406"/>
        <a:ext cx="8338495" cy="574727"/>
      </dsp:txXfrm>
    </dsp:sp>
    <dsp:sp modelId="{E2F68FA1-3983-4329-8867-6720F0E64386}">
      <dsp:nvSpPr>
        <dsp:cNvPr id="0" name=""/>
        <dsp:cNvSpPr/>
      </dsp:nvSpPr>
      <dsp:spPr>
        <a:xfrm>
          <a:off x="0" y="3019206"/>
          <a:ext cx="574727" cy="574727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4AF146-9447-46A8-8970-2E33C85AAF62}">
      <dsp:nvSpPr>
        <dsp:cNvPr id="0" name=""/>
        <dsp:cNvSpPr/>
      </dsp:nvSpPr>
      <dsp:spPr>
        <a:xfrm rot="10800000">
          <a:off x="446073" y="5230536"/>
          <a:ext cx="8482890" cy="57472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Улучшить мелодико-интонационную сторону речи</a:t>
          </a:r>
        </a:p>
      </dsp:txBody>
      <dsp:txXfrm rot="10800000">
        <a:off x="589755" y="5230536"/>
        <a:ext cx="8339208" cy="574727"/>
      </dsp:txXfrm>
    </dsp:sp>
    <dsp:sp modelId="{CAD26086-957D-478D-9CFA-2E5418E0FC1B}">
      <dsp:nvSpPr>
        <dsp:cNvPr id="0" name=""/>
        <dsp:cNvSpPr/>
      </dsp:nvSpPr>
      <dsp:spPr>
        <a:xfrm>
          <a:off x="0" y="18810"/>
          <a:ext cx="574727" cy="574727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8EEEE3-0195-4EE6-A7CB-7863D4F52D91}">
      <dsp:nvSpPr>
        <dsp:cNvPr id="0" name=""/>
        <dsp:cNvSpPr/>
      </dsp:nvSpPr>
      <dsp:spPr>
        <a:xfrm rot="10800000">
          <a:off x="446042" y="3733589"/>
          <a:ext cx="8482949" cy="5747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Улучшить темпо - ритмические характеристики речи</a:t>
          </a:r>
        </a:p>
      </dsp:txBody>
      <dsp:txXfrm rot="10800000">
        <a:off x="589724" y="3733589"/>
        <a:ext cx="8339267" cy="574727"/>
      </dsp:txXfrm>
    </dsp:sp>
    <dsp:sp modelId="{C3F12F94-64C9-4919-BE78-8FEE7D379D5A}">
      <dsp:nvSpPr>
        <dsp:cNvPr id="0" name=""/>
        <dsp:cNvSpPr/>
      </dsp:nvSpPr>
      <dsp:spPr>
        <a:xfrm>
          <a:off x="0" y="3733583"/>
          <a:ext cx="574727" cy="574727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FBF198-472E-4158-A862-00599BF3FF8A}">
      <dsp:nvSpPr>
        <dsp:cNvPr id="0" name=""/>
        <dsp:cNvSpPr/>
      </dsp:nvSpPr>
      <dsp:spPr>
        <a:xfrm rot="10800000">
          <a:off x="446430" y="2233388"/>
          <a:ext cx="8482533" cy="57472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Развить такие качества дыхания как сила, продолжительность, постепенность, целенаправленность.</a:t>
          </a:r>
        </a:p>
      </dsp:txBody>
      <dsp:txXfrm rot="10800000">
        <a:off x="590112" y="2233388"/>
        <a:ext cx="8338851" cy="574727"/>
      </dsp:txXfrm>
    </dsp:sp>
    <dsp:sp modelId="{7CC9FBAE-E795-45BE-9E7C-87732235DE39}">
      <dsp:nvSpPr>
        <dsp:cNvPr id="0" name=""/>
        <dsp:cNvSpPr/>
      </dsp:nvSpPr>
      <dsp:spPr>
        <a:xfrm>
          <a:off x="49810" y="2232882"/>
          <a:ext cx="574727" cy="574727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22BE35-8862-4606-B27C-57C58A875E75}">
      <dsp:nvSpPr>
        <dsp:cNvPr id="0" name=""/>
        <dsp:cNvSpPr/>
      </dsp:nvSpPr>
      <dsp:spPr>
        <a:xfrm rot="10800000">
          <a:off x="446430" y="18812"/>
          <a:ext cx="8482533" cy="574727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Сформировать правильное диафрагмальное дыхание и увеличить его объем</a:t>
          </a:r>
        </a:p>
      </dsp:txBody>
      <dsp:txXfrm rot="10800000">
        <a:off x="590112" y="18812"/>
        <a:ext cx="8338851" cy="574727"/>
      </dsp:txXfrm>
    </dsp:sp>
    <dsp:sp modelId="{2F8A4E96-A94A-4072-B77F-E22BA1D3BCB6}">
      <dsp:nvSpPr>
        <dsp:cNvPr id="0" name=""/>
        <dsp:cNvSpPr/>
      </dsp:nvSpPr>
      <dsp:spPr>
        <a:xfrm>
          <a:off x="70712" y="4519405"/>
          <a:ext cx="574727" cy="574727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344D1-8FCA-433C-AC7E-6D72AB90D948}">
      <dsp:nvSpPr>
        <dsp:cNvPr id="0" name=""/>
        <dsp:cNvSpPr/>
      </dsp:nvSpPr>
      <dsp:spPr>
        <a:xfrm rot="10800000">
          <a:off x="446430" y="1519010"/>
          <a:ext cx="8482533" cy="57472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Сформировать длительный речевой выдох</a:t>
          </a:r>
        </a:p>
      </dsp:txBody>
      <dsp:txXfrm rot="10800000">
        <a:off x="590112" y="1519010"/>
        <a:ext cx="8338851" cy="574727"/>
      </dsp:txXfrm>
    </dsp:sp>
    <dsp:sp modelId="{DC441E98-3B26-4E7B-9ACE-912B538A6B76}">
      <dsp:nvSpPr>
        <dsp:cNvPr id="0" name=""/>
        <dsp:cNvSpPr/>
      </dsp:nvSpPr>
      <dsp:spPr>
        <a:xfrm>
          <a:off x="0" y="1519010"/>
          <a:ext cx="574727" cy="574727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E4D3A2-8D04-4188-A3A1-E7D9B1F39D9A}">
      <dsp:nvSpPr>
        <dsp:cNvPr id="0" name=""/>
        <dsp:cNvSpPr/>
      </dsp:nvSpPr>
      <dsp:spPr>
        <a:xfrm rot="10800000">
          <a:off x="446430" y="733189"/>
          <a:ext cx="8482533" cy="57472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Нормализовать ритм дыхания</a:t>
          </a:r>
        </a:p>
      </dsp:txBody>
      <dsp:txXfrm rot="10800000">
        <a:off x="590112" y="733189"/>
        <a:ext cx="8338851" cy="574727"/>
      </dsp:txXfrm>
    </dsp:sp>
    <dsp:sp modelId="{5E7AE002-374F-4F0F-B64D-96700839EE86}">
      <dsp:nvSpPr>
        <dsp:cNvPr id="0" name=""/>
        <dsp:cNvSpPr/>
      </dsp:nvSpPr>
      <dsp:spPr>
        <a:xfrm>
          <a:off x="70712" y="5230536"/>
          <a:ext cx="574727" cy="574727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26F4B0-59E9-4435-9270-0694AAAA6D11}">
      <dsp:nvSpPr>
        <dsp:cNvPr id="0" name=""/>
        <dsp:cNvSpPr/>
      </dsp:nvSpPr>
      <dsp:spPr>
        <a:xfrm rot="10800000">
          <a:off x="297629" y="3019207"/>
          <a:ext cx="8631334" cy="5747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Сформировать основные акустические характеристики голоса: силу, высоту, тембр и диапазон</a:t>
          </a:r>
        </a:p>
      </dsp:txBody>
      <dsp:txXfrm rot="10800000">
        <a:off x="441311" y="3019207"/>
        <a:ext cx="8487652" cy="574727"/>
      </dsp:txXfrm>
    </dsp:sp>
    <dsp:sp modelId="{9BCC8B48-3968-4EEE-A9FA-4D2D68680DAE}">
      <dsp:nvSpPr>
        <dsp:cNvPr id="0" name=""/>
        <dsp:cNvSpPr/>
      </dsp:nvSpPr>
      <dsp:spPr>
        <a:xfrm>
          <a:off x="0" y="733188"/>
          <a:ext cx="574727" cy="574727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962A-069C-454C-8234-FF130019CCD2}">
      <dsp:nvSpPr>
        <dsp:cNvPr id="0" name=""/>
        <dsp:cNvSpPr/>
      </dsp:nvSpPr>
      <dsp:spPr>
        <a:xfrm rot="5400000">
          <a:off x="-125780" y="134692"/>
          <a:ext cx="838538" cy="586976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89727" y="279949"/>
        <a:ext cx="207524" cy="296462"/>
      </dsp:txXfrm>
    </dsp:sp>
    <dsp:sp modelId="{546375CA-9907-4D91-98FD-02B9D115366D}">
      <dsp:nvSpPr>
        <dsp:cNvPr id="0" name=""/>
        <dsp:cNvSpPr/>
      </dsp:nvSpPr>
      <dsp:spPr>
        <a:xfrm rot="5400000">
          <a:off x="4307243" y="-3711354"/>
          <a:ext cx="545049" cy="7985583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систематичности – игры и упражнения в работе используются ежедневно.</a:t>
          </a:r>
          <a:endParaRPr lang="ru-RU" sz="1800" kern="1200" dirty="0"/>
        </a:p>
      </dsp:txBody>
      <dsp:txXfrm rot="-5400000">
        <a:off x="586977" y="35519"/>
        <a:ext cx="7958976" cy="491835"/>
      </dsp:txXfrm>
    </dsp:sp>
    <dsp:sp modelId="{F3241190-4902-41C2-9CD4-89CC98CCC89E}">
      <dsp:nvSpPr>
        <dsp:cNvPr id="0" name=""/>
        <dsp:cNvSpPr/>
      </dsp:nvSpPr>
      <dsp:spPr>
        <a:xfrm rot="5400000">
          <a:off x="-125780" y="892617"/>
          <a:ext cx="838538" cy="586976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89727" y="1037874"/>
        <a:ext cx="207524" cy="296462"/>
      </dsp:txXfrm>
    </dsp:sp>
    <dsp:sp modelId="{F773F8BE-2D82-481F-96CA-10F07A24C5C9}">
      <dsp:nvSpPr>
        <dsp:cNvPr id="0" name=""/>
        <dsp:cNvSpPr/>
      </dsp:nvSpPr>
      <dsp:spPr>
        <a:xfrm rot="5400000">
          <a:off x="4307243" y="-2953429"/>
          <a:ext cx="545049" cy="798558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доступности – подбор игр и упражнений осуществляется с учётом возраста и  уровня развития ребенка</a:t>
          </a:r>
          <a:endParaRPr lang="ru-RU" sz="1600" kern="1200" dirty="0"/>
        </a:p>
      </dsp:txBody>
      <dsp:txXfrm rot="-5400000">
        <a:off x="586977" y="793444"/>
        <a:ext cx="7958976" cy="491835"/>
      </dsp:txXfrm>
    </dsp:sp>
    <dsp:sp modelId="{779845DF-A216-420F-9C37-C5945DF3B945}">
      <dsp:nvSpPr>
        <dsp:cNvPr id="0" name=""/>
        <dsp:cNvSpPr/>
      </dsp:nvSpPr>
      <dsp:spPr>
        <a:xfrm rot="5400000">
          <a:off x="-125780" y="1650543"/>
          <a:ext cx="838538" cy="586976"/>
        </a:xfrm>
        <a:prstGeom prst="su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89727" y="1795800"/>
        <a:ext cx="207524" cy="296462"/>
      </dsp:txXfrm>
    </dsp:sp>
    <dsp:sp modelId="{0AC22EAF-8798-4C94-B79C-A26CA7651C5E}">
      <dsp:nvSpPr>
        <dsp:cNvPr id="0" name=""/>
        <dsp:cNvSpPr/>
      </dsp:nvSpPr>
      <dsp:spPr>
        <a:xfrm rot="5400000">
          <a:off x="4307243" y="-2195504"/>
          <a:ext cx="545049" cy="7985583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 сознательности – включение каждого ребенка в сознательное выполнение упражнений</a:t>
          </a:r>
          <a:endParaRPr lang="ru-RU" sz="1800" kern="1200" dirty="0"/>
        </a:p>
      </dsp:txBody>
      <dsp:txXfrm rot="-5400000">
        <a:off x="586977" y="1551369"/>
        <a:ext cx="7958976" cy="491835"/>
      </dsp:txXfrm>
    </dsp:sp>
    <dsp:sp modelId="{50AC0B25-5EB9-4187-A790-568A2151B83D}">
      <dsp:nvSpPr>
        <dsp:cNvPr id="0" name=""/>
        <dsp:cNvSpPr/>
      </dsp:nvSpPr>
      <dsp:spPr>
        <a:xfrm rot="5400000">
          <a:off x="-125780" y="2408468"/>
          <a:ext cx="838538" cy="586976"/>
        </a:xfrm>
        <a:prstGeom prst="su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 rot="-5400000">
        <a:off x="189727" y="2553725"/>
        <a:ext cx="207524" cy="296462"/>
      </dsp:txXfrm>
    </dsp:sp>
    <dsp:sp modelId="{284EA885-C35C-4563-BB30-5F0A3BFBB2A3}">
      <dsp:nvSpPr>
        <dsp:cNvPr id="0" name=""/>
        <dsp:cNvSpPr/>
      </dsp:nvSpPr>
      <dsp:spPr>
        <a:xfrm rot="5400000">
          <a:off x="4307243" y="-1437579"/>
          <a:ext cx="545049" cy="7985583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постепенного усложнения материала – предусматривает постепенный переход от более простых заданий к более сложным</a:t>
          </a:r>
          <a:endParaRPr lang="ru-RU" sz="1800" kern="1200" dirty="0"/>
        </a:p>
      </dsp:txBody>
      <dsp:txXfrm rot="-5400000">
        <a:off x="586977" y="2309294"/>
        <a:ext cx="7958976" cy="491835"/>
      </dsp:txXfrm>
    </dsp:sp>
    <dsp:sp modelId="{76AFE988-B6C4-4936-95A2-753239C81CFB}">
      <dsp:nvSpPr>
        <dsp:cNvPr id="0" name=""/>
        <dsp:cNvSpPr/>
      </dsp:nvSpPr>
      <dsp:spPr>
        <a:xfrm rot="5400000">
          <a:off x="-125780" y="3166393"/>
          <a:ext cx="838538" cy="586976"/>
        </a:xfrm>
        <a:prstGeom prst="su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89727" y="3311650"/>
        <a:ext cx="207524" cy="296462"/>
      </dsp:txXfrm>
    </dsp:sp>
    <dsp:sp modelId="{8158A28D-B9E5-4FBF-8F08-5802F12251BA}">
      <dsp:nvSpPr>
        <dsp:cNvPr id="0" name=""/>
        <dsp:cNvSpPr/>
      </dsp:nvSpPr>
      <dsp:spPr>
        <a:xfrm rot="5400000">
          <a:off x="4307243" y="-679654"/>
          <a:ext cx="545049" cy="7985583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Этиопатогенетический</a:t>
          </a:r>
          <a:r>
            <a:rPr lang="ru-RU" sz="1800" kern="1200" dirty="0" smtClean="0"/>
            <a:t> – дифференцированный подбор упражнений, с учётом речевого дефекта</a:t>
          </a:r>
          <a:endParaRPr lang="ru-RU" sz="1800" kern="1200" dirty="0"/>
        </a:p>
      </dsp:txBody>
      <dsp:txXfrm rot="-5400000">
        <a:off x="586977" y="3067219"/>
        <a:ext cx="7958976" cy="491835"/>
      </dsp:txXfrm>
    </dsp:sp>
    <dsp:sp modelId="{B1EC892C-D4D2-4BC0-BBAC-6C4B9D33AF68}">
      <dsp:nvSpPr>
        <dsp:cNvPr id="0" name=""/>
        <dsp:cNvSpPr/>
      </dsp:nvSpPr>
      <dsp:spPr>
        <a:xfrm rot="5400000">
          <a:off x="-125780" y="3924318"/>
          <a:ext cx="838538" cy="586976"/>
        </a:xfrm>
        <a:prstGeom prst="su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89727" y="4069575"/>
        <a:ext cx="207524" cy="296462"/>
      </dsp:txXfrm>
    </dsp:sp>
    <dsp:sp modelId="{A2F27837-16C3-4D8A-B219-2F301C162351}">
      <dsp:nvSpPr>
        <dsp:cNvPr id="0" name=""/>
        <dsp:cNvSpPr/>
      </dsp:nvSpPr>
      <dsp:spPr>
        <a:xfrm rot="5400000">
          <a:off x="4307243" y="78270"/>
          <a:ext cx="545049" cy="798558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успешности – предусматривает то, что ребенок получает задания, которые он способен успешно выполнить</a:t>
          </a:r>
          <a:endParaRPr lang="ru-RU" sz="1800" kern="1200" dirty="0"/>
        </a:p>
      </dsp:txBody>
      <dsp:txXfrm rot="-5400000">
        <a:off x="586977" y="3825144"/>
        <a:ext cx="7958976" cy="491835"/>
      </dsp:txXfrm>
    </dsp:sp>
    <dsp:sp modelId="{13E7601E-D7A3-49D8-AEDC-DD240DC9F4EB}">
      <dsp:nvSpPr>
        <dsp:cNvPr id="0" name=""/>
        <dsp:cNvSpPr/>
      </dsp:nvSpPr>
      <dsp:spPr>
        <a:xfrm rot="5400000">
          <a:off x="-125780" y="4850470"/>
          <a:ext cx="838538" cy="586976"/>
        </a:xfrm>
        <a:prstGeom prst="su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89727" y="4995727"/>
        <a:ext cx="207524" cy="296462"/>
      </dsp:txXfrm>
    </dsp:sp>
    <dsp:sp modelId="{C292E386-BE97-469C-BBC8-F81624A0C86E}">
      <dsp:nvSpPr>
        <dsp:cNvPr id="0" name=""/>
        <dsp:cNvSpPr/>
      </dsp:nvSpPr>
      <dsp:spPr>
        <a:xfrm rot="5400000">
          <a:off x="4139016" y="1004422"/>
          <a:ext cx="881503" cy="798558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 полифункционального подхода – предполагает одновременное решение нескольких коррекционных задач при выполнении одного упражнения </a:t>
          </a:r>
          <a:endParaRPr lang="ru-RU" sz="1800" kern="1200" dirty="0"/>
        </a:p>
      </dsp:txBody>
      <dsp:txXfrm rot="-5400000">
        <a:off x="586977" y="4599493"/>
        <a:ext cx="7942552" cy="795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6780-E85F-4386-B981-7A0CF491B20E}">
      <dsp:nvSpPr>
        <dsp:cNvPr id="0" name=""/>
        <dsp:cNvSpPr/>
      </dsp:nvSpPr>
      <dsp:spPr>
        <a:xfrm>
          <a:off x="1500200" y="4297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Приём детей, утреннее приветствие</a:t>
          </a:r>
          <a:endParaRPr lang="ru-RU" sz="2000" kern="1200" dirty="0"/>
        </a:p>
      </dsp:txBody>
      <dsp:txXfrm>
        <a:off x="1500200" y="4297"/>
        <a:ext cx="6272246" cy="386768"/>
      </dsp:txXfrm>
    </dsp:sp>
    <dsp:sp modelId="{76990013-B66D-4809-A74C-4C9D47C7DF39}">
      <dsp:nvSpPr>
        <dsp:cNvPr id="0" name=""/>
        <dsp:cNvSpPr/>
      </dsp:nvSpPr>
      <dsp:spPr>
        <a:xfrm>
          <a:off x="1000139" y="2727"/>
          <a:ext cx="485773" cy="386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1000139" y="2727"/>
        <a:ext cx="485773" cy="386768"/>
      </dsp:txXfrm>
    </dsp:sp>
    <dsp:sp modelId="{FAF413AE-C240-4482-B739-3EB5008B9FF1}">
      <dsp:nvSpPr>
        <dsp:cNvPr id="0" name=""/>
        <dsp:cNvSpPr/>
      </dsp:nvSpPr>
      <dsp:spPr>
        <a:xfrm>
          <a:off x="1500200" y="429742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11560"/>
            <a:satOff val="-1851"/>
            <a:lumOff val="-1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711560"/>
              <a:satOff val="-1851"/>
              <a:lumOff val="-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Утренняя гимнастика</a:t>
          </a:r>
          <a:endParaRPr lang="ru-RU" sz="2000" kern="1200" dirty="0"/>
        </a:p>
      </dsp:txBody>
      <dsp:txXfrm>
        <a:off x="1500200" y="429742"/>
        <a:ext cx="6272246" cy="386768"/>
      </dsp:txXfrm>
    </dsp:sp>
    <dsp:sp modelId="{94EEC963-9094-49C8-ABB9-70CAA8A2D1CE}">
      <dsp:nvSpPr>
        <dsp:cNvPr id="0" name=""/>
        <dsp:cNvSpPr/>
      </dsp:nvSpPr>
      <dsp:spPr>
        <a:xfrm>
          <a:off x="1000139" y="418676"/>
          <a:ext cx="485773" cy="386768"/>
        </a:xfrm>
        <a:prstGeom prst="roundRect">
          <a:avLst/>
        </a:prstGeom>
        <a:solidFill>
          <a:schemeClr val="accent5">
            <a:hueOff val="680996"/>
            <a:satOff val="465"/>
            <a:lumOff val="-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418676"/>
        <a:ext cx="485773" cy="386768"/>
      </dsp:txXfrm>
    </dsp:sp>
    <dsp:sp modelId="{856043BA-C53A-4115-863B-A981C3C23840}">
      <dsp:nvSpPr>
        <dsp:cNvPr id="0" name=""/>
        <dsp:cNvSpPr/>
      </dsp:nvSpPr>
      <dsp:spPr>
        <a:xfrm>
          <a:off x="1500200" y="855187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423120"/>
            <a:satOff val="-3702"/>
            <a:lumOff val="-35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23120"/>
              <a:satOff val="-3702"/>
              <a:lumOff val="-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Умывание, мытьё рук</a:t>
          </a:r>
          <a:endParaRPr lang="ru-RU" sz="2000" kern="1200" dirty="0"/>
        </a:p>
      </dsp:txBody>
      <dsp:txXfrm>
        <a:off x="1500200" y="855187"/>
        <a:ext cx="6272246" cy="386768"/>
      </dsp:txXfrm>
    </dsp:sp>
    <dsp:sp modelId="{64F6AB73-91F7-4FAC-B613-C90298E23160}">
      <dsp:nvSpPr>
        <dsp:cNvPr id="0" name=""/>
        <dsp:cNvSpPr/>
      </dsp:nvSpPr>
      <dsp:spPr>
        <a:xfrm>
          <a:off x="1000139" y="834630"/>
          <a:ext cx="485773" cy="386768"/>
        </a:xfrm>
        <a:prstGeom prst="roundRect">
          <a:avLst/>
        </a:prstGeom>
        <a:solidFill>
          <a:schemeClr val="accent5">
            <a:hueOff val="1361993"/>
            <a:satOff val="929"/>
            <a:lumOff val="-2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834630"/>
        <a:ext cx="485773" cy="386768"/>
      </dsp:txXfrm>
    </dsp:sp>
    <dsp:sp modelId="{0782D748-2201-412A-9BE2-CF068BBDEBE2}">
      <dsp:nvSpPr>
        <dsp:cNvPr id="0" name=""/>
        <dsp:cNvSpPr/>
      </dsp:nvSpPr>
      <dsp:spPr>
        <a:xfrm>
          <a:off x="1500200" y="1280632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134680"/>
            <a:satOff val="-5553"/>
            <a:lumOff val="-53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134680"/>
              <a:satOff val="-5553"/>
              <a:lumOff val="-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Подготовка к завтраку, завтрак</a:t>
          </a:r>
          <a:endParaRPr lang="ru-RU" sz="2000" kern="1200" dirty="0"/>
        </a:p>
      </dsp:txBody>
      <dsp:txXfrm>
        <a:off x="1500200" y="1280632"/>
        <a:ext cx="6272246" cy="386768"/>
      </dsp:txXfrm>
    </dsp:sp>
    <dsp:sp modelId="{7707ADF5-DB67-4EDF-93B5-4D7A89E326DD}">
      <dsp:nvSpPr>
        <dsp:cNvPr id="0" name=""/>
        <dsp:cNvSpPr/>
      </dsp:nvSpPr>
      <dsp:spPr>
        <a:xfrm>
          <a:off x="1000139" y="1250580"/>
          <a:ext cx="485773" cy="386768"/>
        </a:xfrm>
        <a:prstGeom prst="roundRect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1250580"/>
        <a:ext cx="485773" cy="386768"/>
      </dsp:txXfrm>
    </dsp:sp>
    <dsp:sp modelId="{13AEE258-F420-47F2-9D59-B532FCDE5378}">
      <dsp:nvSpPr>
        <dsp:cNvPr id="0" name=""/>
        <dsp:cNvSpPr/>
      </dsp:nvSpPr>
      <dsp:spPr>
        <a:xfrm>
          <a:off x="1500200" y="1706077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846241"/>
            <a:satOff val="-7405"/>
            <a:lumOff val="-70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846241"/>
              <a:satOff val="-7405"/>
              <a:lumOff val="-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Игры и самостоятельная деятельность детей</a:t>
          </a:r>
          <a:endParaRPr lang="ru-RU" sz="2000" kern="1200" dirty="0"/>
        </a:p>
      </dsp:txBody>
      <dsp:txXfrm>
        <a:off x="1500200" y="1706077"/>
        <a:ext cx="6272246" cy="386768"/>
      </dsp:txXfrm>
    </dsp:sp>
    <dsp:sp modelId="{8C40EBC8-0F08-486A-8E3C-95B68D7A2FD2}">
      <dsp:nvSpPr>
        <dsp:cNvPr id="0" name=""/>
        <dsp:cNvSpPr/>
      </dsp:nvSpPr>
      <dsp:spPr>
        <a:xfrm>
          <a:off x="1000139" y="1725953"/>
          <a:ext cx="485773" cy="386768"/>
        </a:xfrm>
        <a:prstGeom prst="round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1725953"/>
        <a:ext cx="485773" cy="386768"/>
      </dsp:txXfrm>
    </dsp:sp>
    <dsp:sp modelId="{A91FACCD-D3DC-4B6A-9E88-8E577B9DDE8A}">
      <dsp:nvSpPr>
        <dsp:cNvPr id="0" name=""/>
        <dsp:cNvSpPr/>
      </dsp:nvSpPr>
      <dsp:spPr>
        <a:xfrm>
          <a:off x="1500200" y="2131522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557801"/>
            <a:satOff val="-9256"/>
            <a:lumOff val="-8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557801"/>
              <a:satOff val="-9256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Организованная образовательная деятельность</a:t>
          </a:r>
          <a:endParaRPr lang="ru-RU" sz="2000" kern="1200" dirty="0"/>
        </a:p>
      </dsp:txBody>
      <dsp:txXfrm>
        <a:off x="1500200" y="2131522"/>
        <a:ext cx="6272246" cy="386768"/>
      </dsp:txXfrm>
    </dsp:sp>
    <dsp:sp modelId="{BE7C1C24-6C6A-4FE6-AF7C-70F0337DF88D}">
      <dsp:nvSpPr>
        <dsp:cNvPr id="0" name=""/>
        <dsp:cNvSpPr/>
      </dsp:nvSpPr>
      <dsp:spPr>
        <a:xfrm>
          <a:off x="1000139" y="2141902"/>
          <a:ext cx="485773" cy="386768"/>
        </a:xfrm>
        <a:prstGeom prst="roundRect">
          <a:avLst/>
        </a:prstGeom>
        <a:solidFill>
          <a:schemeClr val="accent5">
            <a:hueOff val="3404981"/>
            <a:satOff val="2324"/>
            <a:lumOff val="-65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2141902"/>
        <a:ext cx="485773" cy="386768"/>
      </dsp:txXfrm>
    </dsp:sp>
    <dsp:sp modelId="{E974A02B-1CD9-4B8A-9D96-24F455CC3A9F}">
      <dsp:nvSpPr>
        <dsp:cNvPr id="0" name=""/>
        <dsp:cNvSpPr/>
      </dsp:nvSpPr>
      <dsp:spPr>
        <a:xfrm>
          <a:off x="1500200" y="2556966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Подготовка к прогулке, прогулка</a:t>
          </a:r>
          <a:endParaRPr lang="ru-RU" sz="2000" kern="1200" dirty="0"/>
        </a:p>
      </dsp:txBody>
      <dsp:txXfrm>
        <a:off x="1500200" y="2556966"/>
        <a:ext cx="6272246" cy="386768"/>
      </dsp:txXfrm>
    </dsp:sp>
    <dsp:sp modelId="{EEC494C1-A34C-408C-A9F1-601DB10AA951}">
      <dsp:nvSpPr>
        <dsp:cNvPr id="0" name=""/>
        <dsp:cNvSpPr/>
      </dsp:nvSpPr>
      <dsp:spPr>
        <a:xfrm>
          <a:off x="1000139" y="2557856"/>
          <a:ext cx="485773" cy="386768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2557856"/>
        <a:ext cx="485773" cy="386768"/>
      </dsp:txXfrm>
    </dsp:sp>
    <dsp:sp modelId="{F782CE4B-7BD8-40E2-A618-078D7E03D120}">
      <dsp:nvSpPr>
        <dsp:cNvPr id="0" name=""/>
        <dsp:cNvSpPr/>
      </dsp:nvSpPr>
      <dsp:spPr>
        <a:xfrm>
          <a:off x="1500200" y="2982411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4980921"/>
            <a:satOff val="-12958"/>
            <a:lumOff val="-123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980921"/>
              <a:satOff val="-12958"/>
              <a:lumOff val="-1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Подготовка к обеду, обед</a:t>
          </a:r>
          <a:endParaRPr lang="ru-RU" sz="2000" kern="1200" dirty="0"/>
        </a:p>
      </dsp:txBody>
      <dsp:txXfrm>
        <a:off x="1500200" y="2982411"/>
        <a:ext cx="6272246" cy="386768"/>
      </dsp:txXfrm>
    </dsp:sp>
    <dsp:sp modelId="{901DECB6-1A85-417A-A1CA-68BFF98B0759}">
      <dsp:nvSpPr>
        <dsp:cNvPr id="0" name=""/>
        <dsp:cNvSpPr/>
      </dsp:nvSpPr>
      <dsp:spPr>
        <a:xfrm>
          <a:off x="1000139" y="2973806"/>
          <a:ext cx="485773" cy="386768"/>
        </a:xfrm>
        <a:prstGeom prst="roundRect">
          <a:avLst/>
        </a:prstGeom>
        <a:solidFill>
          <a:schemeClr val="accent5">
            <a:hueOff val="4766974"/>
            <a:satOff val="3253"/>
            <a:lumOff val="-91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2973806"/>
        <a:ext cx="485773" cy="386768"/>
      </dsp:txXfrm>
    </dsp:sp>
    <dsp:sp modelId="{F849056D-266F-4D28-8145-A48873E6E93C}">
      <dsp:nvSpPr>
        <dsp:cNvPr id="0" name=""/>
        <dsp:cNvSpPr/>
      </dsp:nvSpPr>
      <dsp:spPr>
        <a:xfrm>
          <a:off x="1500200" y="3407856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692481"/>
            <a:satOff val="-14809"/>
            <a:lumOff val="-14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5692481"/>
              <a:satOff val="-14809"/>
              <a:lumOff val="-1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Подготовка ко сну, дневной сон</a:t>
          </a:r>
          <a:endParaRPr lang="ru-RU" sz="2000" kern="1200" dirty="0"/>
        </a:p>
      </dsp:txBody>
      <dsp:txXfrm>
        <a:off x="1500200" y="3407856"/>
        <a:ext cx="6272246" cy="386768"/>
      </dsp:txXfrm>
    </dsp:sp>
    <dsp:sp modelId="{2839321F-A801-4E54-B2D7-B027A84F51C0}">
      <dsp:nvSpPr>
        <dsp:cNvPr id="0" name=""/>
        <dsp:cNvSpPr/>
      </dsp:nvSpPr>
      <dsp:spPr>
        <a:xfrm>
          <a:off x="1000139" y="3389759"/>
          <a:ext cx="485773" cy="386768"/>
        </a:xfrm>
        <a:prstGeom prst="round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39" y="3389759"/>
        <a:ext cx="485773" cy="386768"/>
      </dsp:txXfrm>
    </dsp:sp>
    <dsp:sp modelId="{CF4A3DEB-0EA2-4A5A-81EC-9F4B22798DAB}">
      <dsp:nvSpPr>
        <dsp:cNvPr id="0" name=""/>
        <dsp:cNvSpPr/>
      </dsp:nvSpPr>
      <dsp:spPr>
        <a:xfrm>
          <a:off x="1500200" y="3833301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6404041"/>
            <a:satOff val="-16660"/>
            <a:lumOff val="-159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404041"/>
              <a:satOff val="-16660"/>
              <a:lumOff val="-1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Подъём после сна, умывание</a:t>
          </a:r>
          <a:endParaRPr lang="ru-RU" sz="2000" kern="1200" dirty="0"/>
        </a:p>
      </dsp:txBody>
      <dsp:txXfrm>
        <a:off x="1500200" y="3833301"/>
        <a:ext cx="6272246" cy="386768"/>
      </dsp:txXfrm>
    </dsp:sp>
    <dsp:sp modelId="{C9E9F2A8-24AF-4213-B815-E98C4D722708}">
      <dsp:nvSpPr>
        <dsp:cNvPr id="0" name=""/>
        <dsp:cNvSpPr/>
      </dsp:nvSpPr>
      <dsp:spPr>
        <a:xfrm>
          <a:off x="1014427" y="3833301"/>
          <a:ext cx="485773" cy="386768"/>
        </a:xfrm>
        <a:prstGeom prst="roundRect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1014427" y="3833301"/>
        <a:ext cx="485773" cy="386768"/>
      </dsp:txXfrm>
    </dsp:sp>
    <dsp:sp modelId="{978AFDC8-D8ED-4F49-B9FD-41DEC4DE6EC9}">
      <dsp:nvSpPr>
        <dsp:cNvPr id="0" name=""/>
        <dsp:cNvSpPr/>
      </dsp:nvSpPr>
      <dsp:spPr>
        <a:xfrm>
          <a:off x="1500200" y="4258746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115601"/>
            <a:satOff val="-18512"/>
            <a:lumOff val="-176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7115601"/>
              <a:satOff val="-18512"/>
              <a:lumOff val="-1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Причёсывание</a:t>
          </a:r>
          <a:endParaRPr lang="ru-RU" sz="2000" kern="1200" dirty="0"/>
        </a:p>
      </dsp:txBody>
      <dsp:txXfrm>
        <a:off x="1500200" y="4258746"/>
        <a:ext cx="6272246" cy="386768"/>
      </dsp:txXfrm>
    </dsp:sp>
    <dsp:sp modelId="{C7AF24DF-BC3C-48DB-BF06-AA586318ED23}">
      <dsp:nvSpPr>
        <dsp:cNvPr id="0" name=""/>
        <dsp:cNvSpPr/>
      </dsp:nvSpPr>
      <dsp:spPr>
        <a:xfrm>
          <a:off x="1014427" y="4258746"/>
          <a:ext cx="485773" cy="386768"/>
        </a:xfrm>
        <a:prstGeom prst="roundRect">
          <a:avLst/>
        </a:prstGeom>
        <a:solidFill>
          <a:schemeClr val="accent5">
            <a:hueOff val="6809963"/>
            <a:satOff val="4647"/>
            <a:lumOff val="-130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14427" y="4258746"/>
        <a:ext cx="485773" cy="386768"/>
      </dsp:txXfrm>
    </dsp:sp>
    <dsp:sp modelId="{AA3E72DB-B9E2-4F0F-9C8F-7C67F04F63B7}">
      <dsp:nvSpPr>
        <dsp:cNvPr id="0" name=""/>
        <dsp:cNvSpPr/>
      </dsp:nvSpPr>
      <dsp:spPr>
        <a:xfrm>
          <a:off x="1500200" y="4684191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827162"/>
            <a:satOff val="-20363"/>
            <a:lumOff val="-194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7827162"/>
              <a:satOff val="-20363"/>
              <a:lumOff val="-1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Подготовка к ужину, ужин</a:t>
          </a:r>
          <a:endParaRPr lang="ru-RU" sz="2000" kern="1200" dirty="0"/>
        </a:p>
      </dsp:txBody>
      <dsp:txXfrm>
        <a:off x="1500200" y="4684191"/>
        <a:ext cx="6272246" cy="386768"/>
      </dsp:txXfrm>
    </dsp:sp>
    <dsp:sp modelId="{B4D4408A-60FC-424C-8C45-802F7065ADB6}">
      <dsp:nvSpPr>
        <dsp:cNvPr id="0" name=""/>
        <dsp:cNvSpPr/>
      </dsp:nvSpPr>
      <dsp:spPr>
        <a:xfrm>
          <a:off x="1014427" y="4684191"/>
          <a:ext cx="485773" cy="386768"/>
        </a:xfrm>
        <a:prstGeom prst="roundRect">
          <a:avLst/>
        </a:prstGeom>
        <a:solidFill>
          <a:schemeClr val="accent5">
            <a:hueOff val="7490960"/>
            <a:satOff val="5112"/>
            <a:lumOff val="-143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14427" y="4684191"/>
        <a:ext cx="485773" cy="386768"/>
      </dsp:txXfrm>
    </dsp:sp>
    <dsp:sp modelId="{F3C10E55-23B8-4119-8CD1-2B078CD72ED4}">
      <dsp:nvSpPr>
        <dsp:cNvPr id="0" name=""/>
        <dsp:cNvSpPr/>
      </dsp:nvSpPr>
      <dsp:spPr>
        <a:xfrm>
          <a:off x="1500200" y="5109636"/>
          <a:ext cx="6272246" cy="3867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Игры, прогулка, уход детей домой</a:t>
          </a:r>
          <a:endParaRPr lang="ru-RU" sz="2000" kern="1200" dirty="0"/>
        </a:p>
      </dsp:txBody>
      <dsp:txXfrm>
        <a:off x="1500200" y="5109636"/>
        <a:ext cx="6272246" cy="386768"/>
      </dsp:txXfrm>
    </dsp:sp>
    <dsp:sp modelId="{372FFAC8-3584-4495-8B94-D53AA0A37671}">
      <dsp:nvSpPr>
        <dsp:cNvPr id="0" name=""/>
        <dsp:cNvSpPr/>
      </dsp:nvSpPr>
      <dsp:spPr>
        <a:xfrm>
          <a:off x="1014427" y="5109636"/>
          <a:ext cx="485773" cy="386768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14427" y="5109636"/>
        <a:ext cx="485773" cy="386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9127-F987-4907-BAAF-E84CA314347A}">
      <dsp:nvSpPr>
        <dsp:cNvPr id="0" name=""/>
        <dsp:cNvSpPr/>
      </dsp:nvSpPr>
      <dsp:spPr>
        <a:xfrm>
          <a:off x="-6249486" y="-956034"/>
          <a:ext cx="7439015" cy="7439015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2B04-DA2B-4CBC-925A-0BAE05BF5009}">
      <dsp:nvSpPr>
        <dsp:cNvPr id="0" name=""/>
        <dsp:cNvSpPr/>
      </dsp:nvSpPr>
      <dsp:spPr>
        <a:xfrm>
          <a:off x="519723" y="345323"/>
          <a:ext cx="8258968" cy="6910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</a:rPr>
            <a:t>Улучшает качество спонтанной речи  ребенка</a:t>
          </a:r>
        </a:p>
      </dsp:txBody>
      <dsp:txXfrm>
        <a:off x="519723" y="345323"/>
        <a:ext cx="8258968" cy="691089"/>
      </dsp:txXfrm>
    </dsp:sp>
    <dsp:sp modelId="{BD9270DF-73D8-4A87-8FFC-93554FEF50EA}">
      <dsp:nvSpPr>
        <dsp:cNvPr id="0" name=""/>
        <dsp:cNvSpPr/>
      </dsp:nvSpPr>
      <dsp:spPr>
        <a:xfrm>
          <a:off x="87792" y="258937"/>
          <a:ext cx="863861" cy="8638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FA2D3-532A-4A9B-B85F-EF1C36B2E9B2}">
      <dsp:nvSpPr>
        <dsp:cNvPr id="0" name=""/>
        <dsp:cNvSpPr/>
      </dsp:nvSpPr>
      <dsp:spPr>
        <a:xfrm>
          <a:off x="1014937" y="1381625"/>
          <a:ext cx="7763754" cy="691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Повышает уровень слухового самоконтроля</a:t>
          </a:r>
        </a:p>
      </dsp:txBody>
      <dsp:txXfrm>
        <a:off x="1014937" y="1381625"/>
        <a:ext cx="7763754" cy="691089"/>
      </dsp:txXfrm>
    </dsp:sp>
    <dsp:sp modelId="{035D7161-5A04-4A50-9F3E-B80666B82F42}">
      <dsp:nvSpPr>
        <dsp:cNvPr id="0" name=""/>
        <dsp:cNvSpPr/>
      </dsp:nvSpPr>
      <dsp:spPr>
        <a:xfrm>
          <a:off x="583006" y="1295239"/>
          <a:ext cx="863861" cy="8638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E351DB-27BE-4BD0-A906-90B8AABEEEFB}">
      <dsp:nvSpPr>
        <dsp:cNvPr id="0" name=""/>
        <dsp:cNvSpPr/>
      </dsp:nvSpPr>
      <dsp:spPr>
        <a:xfrm>
          <a:off x="1166928" y="2417928"/>
          <a:ext cx="7611763" cy="6910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Повышает эмоциональную выразительность речи </a:t>
          </a:r>
        </a:p>
      </dsp:txBody>
      <dsp:txXfrm>
        <a:off x="1166928" y="2417928"/>
        <a:ext cx="7611763" cy="691089"/>
      </dsp:txXfrm>
    </dsp:sp>
    <dsp:sp modelId="{6F145174-582E-4716-A8C6-BABAFD86EE5B}">
      <dsp:nvSpPr>
        <dsp:cNvPr id="0" name=""/>
        <dsp:cNvSpPr/>
      </dsp:nvSpPr>
      <dsp:spPr>
        <a:xfrm>
          <a:off x="734997" y="2331542"/>
          <a:ext cx="863861" cy="8638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FDA163-5795-44A8-822C-5DD604F54D64}">
      <dsp:nvSpPr>
        <dsp:cNvPr id="0" name=""/>
        <dsp:cNvSpPr/>
      </dsp:nvSpPr>
      <dsp:spPr>
        <a:xfrm>
          <a:off x="1014937" y="3454230"/>
          <a:ext cx="7763754" cy="6910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Совершенствует коммуникативные навыки</a:t>
          </a:r>
          <a:endParaRPr lang="ru-RU" sz="2400" kern="1200" dirty="0"/>
        </a:p>
      </dsp:txBody>
      <dsp:txXfrm>
        <a:off x="1014937" y="3454230"/>
        <a:ext cx="7763754" cy="691089"/>
      </dsp:txXfrm>
    </dsp:sp>
    <dsp:sp modelId="{CF6A1E32-6FBD-4B2E-A195-657935D66C78}">
      <dsp:nvSpPr>
        <dsp:cNvPr id="0" name=""/>
        <dsp:cNvSpPr/>
      </dsp:nvSpPr>
      <dsp:spPr>
        <a:xfrm>
          <a:off x="583006" y="3367844"/>
          <a:ext cx="863861" cy="8638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1ABCFD-01C5-468B-9A04-D20B3249C54A}">
      <dsp:nvSpPr>
        <dsp:cNvPr id="0" name=""/>
        <dsp:cNvSpPr/>
      </dsp:nvSpPr>
      <dsp:spPr>
        <a:xfrm>
          <a:off x="519723" y="4490533"/>
          <a:ext cx="8258968" cy="691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Является базой для благоприятной социализации ребенка</a:t>
          </a:r>
        </a:p>
      </dsp:txBody>
      <dsp:txXfrm>
        <a:off x="519723" y="4490533"/>
        <a:ext cx="8258968" cy="691089"/>
      </dsp:txXfrm>
    </dsp:sp>
    <dsp:sp modelId="{91734794-3727-466C-A2DD-3098CA710CF4}">
      <dsp:nvSpPr>
        <dsp:cNvPr id="0" name=""/>
        <dsp:cNvSpPr/>
      </dsp:nvSpPr>
      <dsp:spPr>
        <a:xfrm>
          <a:off x="87792" y="4404146"/>
          <a:ext cx="863861" cy="8638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28817-E8FE-458F-B3A6-3FC44BE1FDC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25C1-61E3-4082-816E-2A4F7EF7D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6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D1D7-DCB0-40FB-918F-E0C6D151D0A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8A55-9440-476D-8008-D644DFE19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01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8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C08B-17D7-49F9-BB22-5FC18E256656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7E53-2A3A-4EC1-98A8-7B2DC467CAB3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EBEA-A9E6-4AE0-AFE8-A675BECD4BD3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055F-1EAE-447D-AA16-12879EF8822D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73EBD-73C1-4DF2-B296-5E8466B2C7A1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07E3-AADF-42C0-9D62-BF720BE43CF7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E57-0DA1-4ECE-84AF-23011620D7F8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34AD-ECAD-4EA3-B7DC-A9144C9E1349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9AA-6CA7-4885-BF95-804855833C0D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D80-587C-4308-80E0-47E00DB61EB2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0AC9-CD4F-42A1-A517-1E7D19DE9A97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624C98-E4E0-49B3-9A80-CF3F9C0E609D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624C98-E4E0-49B3-9A80-CF3F9C0E609D}" type="datetime1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4857760"/>
            <a:ext cx="8429684" cy="8975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Учитель-логопед Шутова Е.А.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ru-RU" sz="2000" smtClean="0">
                <a:solidFill>
                  <a:schemeClr val="tx1"/>
                </a:solidFill>
              </a:rPr>
              <a:t>Апрель </a:t>
            </a:r>
            <a:r>
              <a:rPr lang="ru-RU" sz="2000" smtClean="0">
                <a:solidFill>
                  <a:schemeClr val="tx1"/>
                </a:solidFill>
              </a:rPr>
              <a:t>2016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57364"/>
            <a:ext cx="8229600" cy="3143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/>
              </a:rPr>
              <a:t>Использование игр и упражнений по формированию </a:t>
            </a:r>
            <a:r>
              <a:rPr lang="ru-RU" sz="4000" b="1" dirty="0">
                <a:solidFill>
                  <a:srgbClr val="FF0000"/>
                </a:solidFill>
                <a:latin typeface="Calibri"/>
              </a:rPr>
              <a:t>и 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</a:rPr>
              <a:t>развитию </a:t>
            </a:r>
            <a:r>
              <a:rPr lang="ru-RU" sz="4000" b="1" dirty="0">
                <a:solidFill>
                  <a:srgbClr val="FF0000"/>
                </a:solidFill>
                <a:latin typeface="Calibri"/>
              </a:rPr>
              <a:t>просодических компонентов речи в режимных моментах.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учреждение «Детский сад компенсирующего вида №57»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4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714356"/>
            <a:ext cx="8715436" cy="578647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Что такое чистым быть?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Руки чаще с мылом мыть,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Грязь убрать из-под ногтей,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Да постричь их поскорей.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Умываться по утрам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И еще по вечерам.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       (Громко, весело, выразительно )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«Водичка» </a:t>
            </a:r>
            <a:r>
              <a:rPr lang="ru-RU" sz="1800" dirty="0" smtClean="0">
                <a:solidFill>
                  <a:srgbClr val="7030A0"/>
                </a:solidFill>
              </a:rPr>
              <a:t>(длительное произнесение  звука </a:t>
            </a:r>
            <a:r>
              <a:rPr lang="en-US" sz="1800" dirty="0" smtClean="0">
                <a:solidFill>
                  <a:srgbClr val="7030A0"/>
                </a:solidFill>
              </a:rPr>
              <a:t>[C]</a:t>
            </a:r>
            <a:r>
              <a:rPr lang="ru-RU" sz="1800" dirty="0" smtClean="0">
                <a:solidFill>
                  <a:srgbClr val="7030A0"/>
                </a:solidFill>
              </a:rPr>
              <a:t> на выдохе)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«Мыльные пузыри» </a:t>
            </a:r>
            <a:r>
              <a:rPr lang="ru-RU" sz="1800" dirty="0" smtClean="0">
                <a:solidFill>
                  <a:srgbClr val="7030A0"/>
                </a:solidFill>
              </a:rPr>
              <a:t>(сдувание с рук мыльных пузырей)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и другие.</a:t>
            </a:r>
          </a:p>
          <a:p>
            <a:pPr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Умывание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4071942"/>
            <a:ext cx="264320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rgbClr val="800000"/>
                </a:solidFill>
              </a:rPr>
              <a:t>Утро ясное пришло, 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            Завтрак утро принесло. 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            И в тарелку нашу 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             Мы положим кашу!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(Громко и выразительно)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«Пыхтящий чайник»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(Произнесение на одном выдохе каждой строчки: «Пых»,«пых-пых», «пых-пых-пых»)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«Дуем на горячий чай»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(Делаем вдох, вытягиваем губы трубочкой, плавно и длительно дуем на горячий чай).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«Какой приятный запах!»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этой фразы громко, радостно на одном выдохе)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«Чайник закипел»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sz="1800" dirty="0" smtClean="0">
                <a:solidFill>
                  <a:srgbClr val="7030A0"/>
                </a:solidFill>
              </a:rPr>
              <a:t>(дуем в пузырёк с узким горлышком на одном выдохе)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и другие.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Приём пищи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14324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</a:t>
            </a:r>
          </a:p>
        </p:txBody>
      </p:sp>
      <p:pic>
        <p:nvPicPr>
          <p:cNvPr id="6" name="Рисунок 5" descr="http://www.img3.imgbb.ru/0/6/9/0691f4dda38236503f48cf9cc9620e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6000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Здесь можно использовать огромное количество игр и упражнений,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</a:rPr>
              <a:t>которые могут быть выполнены как по инициативе ребёнка, так и взрослого.</a:t>
            </a:r>
          </a:p>
          <a:p>
            <a:pPr>
              <a:buNone/>
            </a:pPr>
            <a:endParaRPr lang="ru-RU" sz="2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600" dirty="0" smtClean="0"/>
              <a:t>«</a:t>
            </a:r>
            <a:r>
              <a:rPr lang="ru-RU" sz="2600" dirty="0" err="1" smtClean="0"/>
              <a:t>Радиоведущий</a:t>
            </a:r>
            <a:r>
              <a:rPr lang="ru-RU" sz="2600" dirty="0" smtClean="0"/>
              <a:t>» </a:t>
            </a:r>
            <a:r>
              <a:rPr lang="ru-RU" sz="1800" dirty="0" smtClean="0">
                <a:solidFill>
                  <a:srgbClr val="7030A0"/>
                </a:solidFill>
              </a:rPr>
              <a:t>(сообщение новостей с различной интонацией)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«Учим мишку петь» </a:t>
            </a:r>
            <a:r>
              <a:rPr lang="ru-RU" sz="1800" dirty="0" smtClean="0">
                <a:solidFill>
                  <a:srgbClr val="7030A0"/>
                </a:solidFill>
              </a:rPr>
              <a:t>(пение гласных звуков с разной силой голоса)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«Дочки-матери»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фраз с изменение высоты и тембра голоса)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«Играем на барабанах» </a:t>
            </a:r>
            <a:r>
              <a:rPr lang="ru-RU" sz="1800" dirty="0" smtClean="0">
                <a:solidFill>
                  <a:srgbClr val="7030A0"/>
                </a:solidFill>
              </a:rPr>
              <a:t>(изменение силы, высоты голоса и темпа речи)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«Укладываем куклу»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звука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ru-RU" sz="1800" dirty="0" smtClean="0">
                <a:solidFill>
                  <a:srgbClr val="7030A0"/>
                </a:solidFill>
              </a:rPr>
              <a:t>А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r>
              <a:rPr lang="ru-RU" sz="1800" dirty="0" smtClean="0">
                <a:solidFill>
                  <a:srgbClr val="7030A0"/>
                </a:solidFill>
              </a:rPr>
              <a:t> с разной силой голоса)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«Паровозик»  </a:t>
            </a:r>
            <a:r>
              <a:rPr lang="ru-RU" sz="1800" dirty="0" smtClean="0">
                <a:solidFill>
                  <a:srgbClr val="7030A0"/>
                </a:solidFill>
              </a:rPr>
              <a:t>(пение гласного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ru-RU" sz="1800" dirty="0" smtClean="0">
                <a:solidFill>
                  <a:srgbClr val="7030A0"/>
                </a:solidFill>
              </a:rPr>
              <a:t>У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r>
              <a:rPr lang="ru-RU" sz="1800" dirty="0" smtClean="0">
                <a:solidFill>
                  <a:srgbClr val="7030A0"/>
                </a:solidFill>
              </a:rPr>
              <a:t> далеко и близко)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«Строим домик»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«тук-тук-тук» с разной силой,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высотой голоса и в разном темпе)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«Угадай, чей это голос – мамы или детёныша»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(произнесение звукоподражаний с разной высотой голоса)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«Доктор»</a:t>
            </a:r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(полечим ушибленную руку; горлышко болит)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«Магазин»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фраз с различной интонацией)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«Надуем шарик» </a:t>
            </a:r>
            <a:r>
              <a:rPr lang="ru-RU" sz="1800" dirty="0" smtClean="0">
                <a:solidFill>
                  <a:srgbClr val="7030A0"/>
                </a:solidFill>
              </a:rPr>
              <a:t>(развитие диафрагмального дыхания)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и другие.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Игры и самостоятельная деятельность 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14818"/>
            <a:ext cx="235742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428736"/>
            <a:ext cx="107153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149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Игры и упражнения подбираются с учётом лексической темы.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Например, тема </a:t>
            </a:r>
            <a:r>
              <a:rPr lang="ru-RU" b="1" dirty="0" smtClean="0">
                <a:solidFill>
                  <a:srgbClr val="002060"/>
                </a:solidFill>
              </a:rPr>
              <a:t>«Профессии»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Медсестра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«Полечим ушибленную руку»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(Делаем вдох, а затем плавно и длительно дуем на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                         «ушибленное место»).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  «Горлышко болит»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(Произнесение гласного звука [А] тихо и громко -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горлышко болело, горлышко вылечили).</a:t>
            </a:r>
            <a:endParaRPr lang="ru-RU" sz="1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rgbClr val="7030A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618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Организованная образовательная деятельность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821" y="3000372"/>
            <a:ext cx="28429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«Колокола и колокольчики»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Произносим слоговые сочетания: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«Бом-бом-бом» – низко,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«</a:t>
            </a:r>
            <a:r>
              <a:rPr lang="ru-RU" sz="1800" dirty="0" err="1" smtClean="0">
                <a:solidFill>
                  <a:srgbClr val="7030A0"/>
                </a:solidFill>
              </a:rPr>
              <a:t>Бам-бам-бам</a:t>
            </a:r>
            <a:r>
              <a:rPr lang="ru-RU" sz="1800" dirty="0" smtClean="0">
                <a:solidFill>
                  <a:srgbClr val="7030A0"/>
                </a:solidFill>
              </a:rPr>
              <a:t>» – высоко.</a:t>
            </a:r>
          </a:p>
          <a:p>
            <a:pPr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«Играем на барабанах»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Произносим слоговые сочетания: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«Бум-бум-бум» – низко и в медленном темпе,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«Трам-там-там» – высоко и в быстром темпе.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002060"/>
                </a:solidFill>
              </a:rPr>
              <a:t>Песня львёнка и черепахи»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Произнесение фразы с изменением высоты и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тембра голоса (от лица черепахи и львёнка):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            Я на солнышке сижу,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            Я на солнышко гляжу…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Музыкальный руководитель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4-1"/>
          <p:cNvPicPr/>
          <p:nvPr/>
        </p:nvPicPr>
        <p:blipFill>
          <a:blip r:embed="rId2" cstate="print">
            <a:lum contrast="18000"/>
          </a:blip>
          <a:srcRect b="33855"/>
          <a:stretch>
            <a:fillRect/>
          </a:stretch>
        </p:blipFill>
        <p:spPr bwMode="auto">
          <a:xfrm>
            <a:off x="6072198" y="1000108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3448"/>
          <a:stretch>
            <a:fillRect/>
          </a:stretch>
        </p:blipFill>
        <p:spPr bwMode="auto">
          <a:xfrm>
            <a:off x="357158" y="3000372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85776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3" y="357166"/>
            <a:ext cx="8143932" cy="6143668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Дворник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На вдохе – «отведение метлы» в сторону,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на выдохе – «взмах метлой» с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длительным произнесением 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ru-RU" sz="1800" dirty="0" smtClean="0">
                <a:solidFill>
                  <a:srgbClr val="7030A0"/>
                </a:solidFill>
              </a:rPr>
              <a:t>Ш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Инструктор по физической культуре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«Футбол»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</a:rPr>
              <a:t>Произнесение фразы с различной интонацией: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«Фи, футбол!»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с презрением,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«Фу, футбол!»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с негодованием,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«Ну, футбол!»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с сомнением,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«Во, футбол!» </a:t>
            </a: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с восторгом.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3439" b="2312"/>
          <a:stretch>
            <a:fillRect/>
          </a:stretch>
        </p:blipFill>
        <p:spPr bwMode="auto">
          <a:xfrm>
            <a:off x="6215074" y="214290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3500438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1071546"/>
            <a:ext cx="8066118" cy="5500726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                      </a:t>
            </a:r>
            <a:r>
              <a:rPr lang="ru-RU" sz="2600" dirty="0" smtClean="0">
                <a:solidFill>
                  <a:srgbClr val="800000"/>
                </a:solidFill>
              </a:rPr>
              <a:t>Раз, два, три, четыре, пять —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   Собираемся гулять.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  Завязала Катеньке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Шарфик </a:t>
            </a:r>
            <a:r>
              <a:rPr lang="ru-RU" sz="2600" dirty="0" err="1" smtClean="0">
                <a:solidFill>
                  <a:srgbClr val="800000"/>
                </a:solidFill>
              </a:rPr>
              <a:t>полосатенький</a:t>
            </a:r>
            <a:r>
              <a:rPr lang="ru-RU" sz="2600" dirty="0" smtClean="0">
                <a:solidFill>
                  <a:srgbClr val="800000"/>
                </a:solidFill>
              </a:rPr>
              <a:t>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 Наденем на ножки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Валенки-сапожки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 И пойдем скорей гулять,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       Прыгать, бегать и скакать!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sz="1800" dirty="0" smtClean="0">
                <a:solidFill>
                  <a:srgbClr val="7030A0"/>
                </a:solidFill>
              </a:rPr>
              <a:t>(Громко, весело, выразительно, с изменением темпа речи)</a:t>
            </a:r>
          </a:p>
          <a:p>
            <a:pPr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«Счет от 1 до 5» </a:t>
            </a:r>
            <a:r>
              <a:rPr lang="ru-RU" sz="1900" dirty="0" smtClean="0">
                <a:solidFill>
                  <a:srgbClr val="7030A0"/>
                </a:solidFill>
              </a:rPr>
              <a:t>(с постепенным усилением и последующим ослаблением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                                                                      силы голоса)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 другие.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33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Одевание на прогулку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7146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785794"/>
            <a:ext cx="8715436" cy="592935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Здравствуй, ветер озорной!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Летом, осенью, весной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Ты прохладу даришь нам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И деревьям, и цветам.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(Громко, весело и выразительно)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«Одуванчик» </a:t>
            </a:r>
            <a:r>
              <a:rPr lang="ru-RU" sz="1800" dirty="0" smtClean="0">
                <a:solidFill>
                  <a:srgbClr val="7030A0"/>
                </a:solidFill>
              </a:rPr>
              <a:t>(делаем вдох и дуем на одуванчик)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«Осенние листья» </a:t>
            </a:r>
            <a:r>
              <a:rPr lang="ru-RU" sz="1800" dirty="0" smtClean="0">
                <a:solidFill>
                  <a:srgbClr val="7030A0"/>
                </a:solidFill>
              </a:rPr>
              <a:t>(сдувание листочков)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«Погреем ручки» </a:t>
            </a:r>
            <a:r>
              <a:rPr lang="ru-RU" sz="1800" dirty="0" smtClean="0">
                <a:solidFill>
                  <a:srgbClr val="7030A0"/>
                </a:solidFill>
              </a:rPr>
              <a:t>(на выдохе дуем на ручки)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«Найди грибочек» </a:t>
            </a:r>
            <a:r>
              <a:rPr lang="ru-RU" sz="1800" dirty="0" smtClean="0">
                <a:solidFill>
                  <a:srgbClr val="7030A0"/>
                </a:solidFill>
              </a:rPr>
              <a:t>(сдувание листочка с гриба)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«Снежинки» </a:t>
            </a:r>
            <a:r>
              <a:rPr lang="ru-RU" sz="1800" dirty="0" smtClean="0">
                <a:solidFill>
                  <a:srgbClr val="7030A0"/>
                </a:solidFill>
              </a:rPr>
              <a:t>(сдувание снежинок с ладошки)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«Лесенка» </a:t>
            </a:r>
            <a:r>
              <a:rPr lang="ru-RU" sz="1800" dirty="0" smtClean="0">
                <a:solidFill>
                  <a:srgbClr val="7030A0"/>
                </a:solidFill>
              </a:rPr>
              <a:t>(счет ступенек с изменением высоты голоса)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«Дождик»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«Кап-кап» с изменением силы,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высоты голоса и темпа речи)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«Вьюга»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звука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ru-RU" sz="1800" dirty="0" smtClean="0">
                <a:solidFill>
                  <a:srgbClr val="7030A0"/>
                </a:solidFill>
              </a:rPr>
              <a:t>У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r>
              <a:rPr lang="ru-RU" sz="1800" dirty="0" smtClean="0">
                <a:solidFill>
                  <a:srgbClr val="7030A0"/>
                </a:solidFill>
              </a:rPr>
              <a:t> с разной силой голоса)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«Приятный запах»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на одном выдохе)   </a:t>
            </a:r>
            <a:r>
              <a:rPr lang="ru-RU" sz="2000" dirty="0" smtClean="0">
                <a:solidFill>
                  <a:srgbClr val="002060"/>
                </a:solidFill>
              </a:rPr>
              <a:t>и другие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Прогулка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271336107-6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3" y="1000108"/>
            <a:ext cx="8715436" cy="5126055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Тишина у пруда,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Не качается вода.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Не шумят камыши,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Засыпают малыши.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(Тихим, низким голосом в медленном темпе)</a:t>
            </a:r>
          </a:p>
          <a:p>
            <a:pPr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«Баюкаем малыша»</a:t>
            </a:r>
            <a:r>
              <a:rPr lang="ru-RU" dirty="0" smtClean="0"/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(произнесение звука </a:t>
            </a:r>
            <a:r>
              <a:rPr lang="en-US" sz="1800" dirty="0" smtClean="0">
                <a:solidFill>
                  <a:srgbClr val="7030A0"/>
                </a:solidFill>
              </a:rPr>
              <a:t>[</a:t>
            </a:r>
            <a:r>
              <a:rPr lang="ru-RU" sz="1800" dirty="0" smtClean="0">
                <a:solidFill>
                  <a:srgbClr val="7030A0"/>
                </a:solidFill>
              </a:rPr>
              <a:t>А</a:t>
            </a:r>
            <a:r>
              <a:rPr lang="en-US" sz="1800" dirty="0" smtClean="0">
                <a:solidFill>
                  <a:srgbClr val="7030A0"/>
                </a:solidFill>
              </a:rPr>
              <a:t>]</a:t>
            </a:r>
            <a:r>
              <a:rPr lang="ru-RU" sz="1800" dirty="0" smtClean="0">
                <a:solidFill>
                  <a:srgbClr val="7030A0"/>
                </a:solidFill>
              </a:rPr>
              <a:t> с разной силой голоса)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«Дыхание» </a:t>
            </a:r>
            <a:r>
              <a:rPr lang="ru-RU" sz="1800" dirty="0" smtClean="0">
                <a:solidFill>
                  <a:srgbClr val="7030A0"/>
                </a:solidFill>
              </a:rPr>
              <a:t>(вдох через нос, выдох через рот, рука на животе)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 другие.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Дневной сон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9446" t="47885" r="4785" b="14574"/>
          <a:stretch>
            <a:fillRect/>
          </a:stretch>
        </p:blipFill>
        <p:spPr bwMode="auto">
          <a:xfrm>
            <a:off x="3071802" y="4214818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5" cy="564360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Мы спокойно отдыхали,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сном волшебным засыпали.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Хорошо нам отдыхать!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Но пора уже вставать!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         (Выразительно, с изменением силы голоса)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«Вырасти большой» </a:t>
            </a:r>
            <a:r>
              <a:rPr lang="ru-RU" sz="1800" dirty="0" smtClean="0">
                <a:solidFill>
                  <a:srgbClr val="7030A0"/>
                </a:solidFill>
              </a:rPr>
              <a:t>(руки вверх – вдох, опускаем – выдох)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«Ушки» </a:t>
            </a:r>
            <a:r>
              <a:rPr lang="ru-RU" sz="1800" dirty="0" smtClean="0">
                <a:solidFill>
                  <a:srgbClr val="7030A0"/>
                </a:solidFill>
              </a:rPr>
              <a:t>(наклоны головы в стороны на выдохе)</a:t>
            </a:r>
          </a:p>
          <a:p>
            <a:pPr>
              <a:buNone/>
            </a:pPr>
            <a:r>
              <a:rPr lang="ru-RU" dirty="0" smtClean="0"/>
              <a:t>«Чья кофта? » </a:t>
            </a:r>
            <a:r>
              <a:rPr lang="ru-RU" sz="1800" dirty="0" smtClean="0">
                <a:solidFill>
                  <a:srgbClr val="7030A0"/>
                </a:solidFill>
              </a:rPr>
              <a:t>(интонационная выразительность речи)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-Это чья кофта? -  Алинина!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-Это чье платье? – Танино!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- Это чьи шорты? – Пашины!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-У тебя юбка широкая или узкая?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-А у кого узкая юбка?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-Это у тебя рубашка?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-Какие рукава у рубашки? и </a:t>
            </a:r>
            <a:r>
              <a:rPr lang="ru-RU" sz="1900" dirty="0" err="1" smtClean="0">
                <a:solidFill>
                  <a:srgbClr val="7030A0"/>
                </a:solidFill>
              </a:rPr>
              <a:t>тд</a:t>
            </a:r>
            <a:r>
              <a:rPr lang="ru-RU" sz="1900" dirty="0" smtClean="0">
                <a:solidFill>
                  <a:srgbClr val="7030A0"/>
                </a:solidFill>
              </a:rPr>
              <a:t>.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и другие.</a:t>
            </a:r>
          </a:p>
          <a:p>
            <a:pPr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Подъем после сна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857760"/>
            <a:ext cx="2000264" cy="18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150019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099" y="1571612"/>
            <a:ext cx="7326447" cy="52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Изучение специальной литературы, анализ периодических изданий и опыт работы с детьми дошкольного возраста позволяют утверждать, что в настоящее время для дошкольного образования особо острой проблемой становится увеличение числа детей с речевой патологией.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5" cy="5643602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Уж я косу заплету,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Уж я </a:t>
            </a:r>
            <a:r>
              <a:rPr lang="ru-RU" dirty="0" err="1" smtClean="0">
                <a:solidFill>
                  <a:srgbClr val="800000"/>
                </a:solidFill>
              </a:rPr>
              <a:t>русу</a:t>
            </a:r>
            <a:r>
              <a:rPr lang="ru-RU" dirty="0" smtClean="0">
                <a:solidFill>
                  <a:srgbClr val="800000"/>
                </a:solidFill>
              </a:rPr>
              <a:t> заплёту,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Я плету, плету, плету,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Приговариваю: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«Ты расти, расти, коса —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800000"/>
                </a:solidFill>
              </a:rPr>
              <a:t>Всему городу краса».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                                 (Громко, выразительно, с изменением темпа речи)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«Ленточка» </a:t>
            </a:r>
            <a:r>
              <a:rPr lang="ru-RU" sz="1800" dirty="0" smtClean="0">
                <a:solidFill>
                  <a:srgbClr val="7030A0"/>
                </a:solidFill>
              </a:rPr>
              <a:t>(тянем гласный звук и изменением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силы голоса на одном выдохе)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У</a:t>
            </a:r>
            <a:r>
              <a:rPr lang="ru-RU" sz="2000" dirty="0" smtClean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У</a:t>
            </a:r>
            <a:r>
              <a:rPr lang="ru-RU" sz="2800" dirty="0" smtClean="0">
                <a:solidFill>
                  <a:srgbClr val="7030A0"/>
                </a:solidFill>
              </a:rPr>
              <a:t>У</a:t>
            </a:r>
            <a:r>
              <a:rPr lang="ru-RU" sz="3200" dirty="0" smtClean="0">
                <a:solidFill>
                  <a:srgbClr val="7030A0"/>
                </a:solidFill>
              </a:rPr>
              <a:t>У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У</a:t>
            </a:r>
            <a:r>
              <a:rPr lang="ru-RU" sz="2800" dirty="0" smtClean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У</a:t>
            </a:r>
            <a:r>
              <a:rPr lang="ru-RU" sz="2000" dirty="0" smtClean="0">
                <a:solidFill>
                  <a:srgbClr val="7030A0"/>
                </a:solidFill>
              </a:rPr>
              <a:t>У</a:t>
            </a:r>
            <a:r>
              <a:rPr lang="ru-RU" sz="1800" dirty="0" smtClean="0">
                <a:solidFill>
                  <a:srgbClr val="7030A0"/>
                </a:solidFill>
              </a:rPr>
              <a:t>У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«Счет от 1 до 5» </a:t>
            </a:r>
            <a:r>
              <a:rPr lang="ru-RU" sz="1800" dirty="0" smtClean="0">
                <a:solidFill>
                  <a:srgbClr val="7030A0"/>
                </a:solidFill>
              </a:rPr>
              <a:t>(с </a:t>
            </a:r>
            <a:r>
              <a:rPr lang="ru-RU" sz="1800" smtClean="0">
                <a:solidFill>
                  <a:srgbClr val="7030A0"/>
                </a:solidFill>
              </a:rPr>
              <a:t>изменением высоты </a:t>
            </a:r>
            <a:r>
              <a:rPr lang="ru-RU" sz="1800" dirty="0" smtClean="0">
                <a:solidFill>
                  <a:srgbClr val="7030A0"/>
                </a:solidFill>
              </a:rPr>
              <a:t>голоса)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 другие.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33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Причёсывание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85789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100" dirty="0" smtClean="0"/>
              <a:t>                 </a:t>
            </a:r>
            <a:r>
              <a:rPr lang="ru-RU" sz="3400" dirty="0" smtClean="0">
                <a:solidFill>
                  <a:srgbClr val="800000"/>
                </a:solidFill>
              </a:rPr>
              <a:t>До свиданья, детский сад!</a:t>
            </a:r>
            <a:br>
              <a:rPr lang="ru-RU" sz="3400" dirty="0" smtClean="0">
                <a:solidFill>
                  <a:srgbClr val="800000"/>
                </a:solidFill>
              </a:rPr>
            </a:br>
            <a:r>
              <a:rPr lang="ru-RU" sz="3400" dirty="0" smtClean="0">
                <a:solidFill>
                  <a:srgbClr val="800000"/>
                </a:solidFill>
              </a:rPr>
              <a:t>                Все берёзки уже спят...</a:t>
            </a:r>
            <a:br>
              <a:rPr lang="ru-RU" sz="3400" dirty="0" smtClean="0">
                <a:solidFill>
                  <a:srgbClr val="800000"/>
                </a:solidFill>
              </a:rPr>
            </a:br>
            <a:r>
              <a:rPr lang="ru-RU" sz="3400" dirty="0" smtClean="0">
                <a:solidFill>
                  <a:srgbClr val="800000"/>
                </a:solidFill>
              </a:rPr>
              <a:t>                 Детям тоже спать пора - до утра!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                      (Выразительно)</a:t>
            </a:r>
          </a:p>
          <a:p>
            <a:pPr algn="ctr"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«Мама пришла» </a:t>
            </a:r>
            <a:r>
              <a:rPr lang="ru-RU" sz="2600" dirty="0" smtClean="0">
                <a:solidFill>
                  <a:srgbClr val="7030A0"/>
                </a:solidFill>
              </a:rPr>
              <a:t>(произнесение фразы с различной интонацией: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                                                  удивление, восторг, радость).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«До свидания!» </a:t>
            </a:r>
            <a:r>
              <a:rPr lang="ru-RU" sz="2600" dirty="0" smtClean="0">
                <a:solidFill>
                  <a:srgbClr val="7030A0"/>
                </a:solidFill>
              </a:rPr>
              <a:t>(произнесение с различной интонацией, весело и грустно)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«Шагаем по лесенке» </a:t>
            </a:r>
            <a:r>
              <a:rPr lang="ru-RU" sz="2600" dirty="0" smtClean="0">
                <a:solidFill>
                  <a:srgbClr val="7030A0"/>
                </a:solidFill>
              </a:rPr>
              <a:t>(счет с изменением силы или высоты голоса)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и другие.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В рамках работы по развитию просодических компонентов речи осуществляется и взаимодействие с родителями, которое ориентировано на повышение их педагогической грамотности по использованию игр и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упражнений в домашних условиях. С этой целью проведены: «Мастер-класс» и сделана индивидуальная подборка игр и упражнений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r>
              <a:rPr lang="ru-RU" sz="2600" dirty="0" smtClean="0">
                <a:solidFill>
                  <a:srgbClr val="7030A0"/>
                </a:solidFill>
              </a:rPr>
              <a:t> 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Уход детей домой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Подводя итог, хочется отметить необходимость работы над просодикой, которая: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36151"/>
              </p:ext>
            </p:extLst>
          </p:nvPr>
        </p:nvGraphicFramePr>
        <p:xfrm>
          <a:off x="179512" y="1214422"/>
          <a:ext cx="8856984" cy="552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00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612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89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Одним 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из  симптомов данных речевых нарушений является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несформированность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просодической стороны речи. </a:t>
            </a:r>
            <a:br>
              <a:rPr lang="ru-RU" dirty="0">
                <a:solidFill>
                  <a:srgbClr val="002060"/>
                </a:solidFill>
                <a:latin typeface="Calibri"/>
              </a:rPr>
            </a:br>
            <a:r>
              <a:rPr lang="ru-RU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dirty="0">
                <a:solidFill>
                  <a:srgbClr val="002060"/>
                </a:solidFill>
                <a:latin typeface="Calibri"/>
              </a:rPr>
            </a:br>
            <a:r>
              <a:rPr lang="en-US" dirty="0">
                <a:solidFill>
                  <a:srgbClr val="800080"/>
                </a:solidFill>
                <a:latin typeface="Calibri"/>
              </a:rPr>
              <a:t>    </a:t>
            </a:r>
            <a:r>
              <a:rPr lang="ru-RU" dirty="0">
                <a:solidFill>
                  <a:srgbClr val="800080"/>
                </a:solidFill>
                <a:latin typeface="Calibri"/>
              </a:rPr>
              <a:t>Под </a:t>
            </a:r>
            <a:r>
              <a:rPr lang="ru-RU" b="1" u="sng" dirty="0">
                <a:solidFill>
                  <a:srgbClr val="800080"/>
                </a:solidFill>
                <a:latin typeface="Calibri"/>
              </a:rPr>
              <a:t>просодикой</a:t>
            </a:r>
            <a:r>
              <a:rPr lang="ru-RU" dirty="0">
                <a:solidFill>
                  <a:srgbClr val="800080"/>
                </a:solidFill>
                <a:latin typeface="Calibri"/>
              </a:rPr>
              <a:t> следует понимать голосовые характеристики </a:t>
            </a:r>
            <a:r>
              <a:rPr lang="ru-RU" dirty="0" smtClean="0">
                <a:solidFill>
                  <a:srgbClr val="800080"/>
                </a:solidFill>
                <a:latin typeface="Calibri"/>
              </a:rPr>
              <a:t>(сила, высота, </a:t>
            </a:r>
            <a:r>
              <a:rPr lang="ru-RU" dirty="0">
                <a:solidFill>
                  <a:srgbClr val="800080"/>
                </a:solidFill>
                <a:latin typeface="Calibri"/>
              </a:rPr>
              <a:t>тембр) и мелодико-интонационную сторону речи (темп, ритм, </a:t>
            </a:r>
            <a:r>
              <a:rPr lang="ru-RU" dirty="0" err="1">
                <a:solidFill>
                  <a:srgbClr val="800080"/>
                </a:solidFill>
                <a:latin typeface="Calibri"/>
              </a:rPr>
              <a:t>паузация</a:t>
            </a:r>
            <a:r>
              <a:rPr lang="ru-RU" dirty="0">
                <a:solidFill>
                  <a:srgbClr val="800080"/>
                </a:solidFill>
                <a:latin typeface="Calibri"/>
              </a:rPr>
              <a:t>). </a:t>
            </a:r>
            <a:endParaRPr lang="ru-RU" dirty="0" smtClean="0">
              <a:solidFill>
                <a:srgbClr val="800080"/>
              </a:solidFill>
              <a:latin typeface="Calibri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Перед нами, педагогами, встаёт вопрос выбора эффективных методов коррекционно-развивающей работы, которая определяется строго продуманной системой.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alibri"/>
              </a:rPr>
              <a:t/>
            </a:r>
            <a:br>
              <a:rPr lang="ru-RU" dirty="0">
                <a:solidFill>
                  <a:srgbClr val="002060"/>
                </a:solidFill>
                <a:latin typeface="Calibri"/>
              </a:rPr>
            </a:br>
            <a:r>
              <a:rPr lang="ru-RU" b="1" dirty="0">
                <a:solidFill>
                  <a:prstClr val="black"/>
                </a:solidFill>
                <a:latin typeface="Calibri"/>
              </a:rPr>
              <a:t>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Просодика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7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28305"/>
              </p:ext>
            </p:extLst>
          </p:nvPr>
        </p:nvGraphicFramePr>
        <p:xfrm>
          <a:off x="215008" y="1052736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533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по развитию просодических компонентов речи позволяет: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2143116"/>
            <a:ext cx="7408333" cy="4357718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sz="1200" b="1" dirty="0" smtClean="0"/>
          </a:p>
          <a:p>
            <a:pPr fontAlgn="t">
              <a:buNone/>
            </a:pPr>
            <a:endParaRPr lang="ru-RU" sz="1200" dirty="0" smtClean="0"/>
          </a:p>
          <a:p>
            <a:pPr fontAlgn="t">
              <a:buNone/>
            </a:pPr>
            <a:endParaRPr lang="ru-RU" sz="1200" dirty="0" smtClean="0"/>
          </a:p>
          <a:p>
            <a:pPr fontAlgn="t">
              <a:buNone/>
            </a:pPr>
            <a:endParaRPr lang="ru-RU" sz="1200" dirty="0" smtClean="0"/>
          </a:p>
          <a:p>
            <a:pPr fontAlgn="t">
              <a:buNone/>
            </a:pPr>
            <a:endParaRPr lang="ru-RU" sz="1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 целью реализации задач, направленных на развитие просодических компонентов речи у детей мною создана картотека игр и упражнений, включающая следующие разделы, которые  представлены в разной цветовой гамме: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2571742"/>
          <a:ext cx="7000924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Развитие дыхания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Развитие силы голоса</a:t>
                      </a:r>
                      <a:endParaRPr lang="ru-RU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Развитие высоты голоса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Развитие тембра голоса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Развитие темпа речи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2400" b="1" dirty="0" smtClean="0"/>
                        <a:t>Развитие интонационной выразительности речи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5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работе картотека используется  с учётов основных принципов: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285860"/>
          <a:ext cx="857256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 взаимодействии всех субъектов образовательного процесса игры и упражнения, направленные на развитие просодических компонентов речи включены во все режимные моменты: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3"/>
            <a:ext cx="8643997" cy="3143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2600" dirty="0" smtClean="0">
                <a:solidFill>
                  <a:srgbClr val="800000"/>
                </a:solidFill>
              </a:rPr>
              <a:t>Хорошо, когда при встрече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Мы знакомым и родным</a:t>
            </a:r>
            <a:br>
              <a:rPr lang="ru-RU" sz="2600" dirty="0" smtClean="0">
                <a:solidFill>
                  <a:srgbClr val="800000"/>
                </a:solidFill>
              </a:rPr>
            </a:br>
            <a:r>
              <a:rPr lang="ru-RU" sz="2600" dirty="0" smtClean="0">
                <a:solidFill>
                  <a:srgbClr val="800000"/>
                </a:solidFill>
              </a:rPr>
              <a:t>С добрым утром – говорим!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rgbClr val="7030A0"/>
                </a:solidFill>
              </a:rPr>
              <a:t>(Громко, весело, выразительно)</a:t>
            </a:r>
          </a:p>
          <a:p>
            <a:pPr algn="ctr"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«Доброе утро» </a:t>
            </a:r>
            <a:r>
              <a:rPr lang="ru-RU" sz="1900" dirty="0" smtClean="0">
                <a:solidFill>
                  <a:srgbClr val="7030A0"/>
                </a:solidFill>
              </a:rPr>
              <a:t>(произнесение фразы с различной интонацией: 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                                                             радостно, грустно, с восторгом, печально)</a:t>
            </a:r>
            <a:endParaRPr lang="ru-RU" sz="19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Утреннее приветствие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916" t="23298" r="40315" b="45950"/>
          <a:stretch>
            <a:fillRect/>
          </a:stretch>
        </p:blipFill>
        <p:spPr bwMode="auto">
          <a:xfrm>
            <a:off x="3357554" y="3929066"/>
            <a:ext cx="1928826" cy="29289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3929066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071942"/>
            <a:ext cx="14287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643997" cy="607223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     </a:t>
            </a:r>
            <a:r>
              <a:rPr lang="ru-RU" sz="2600" dirty="0" smtClean="0">
                <a:solidFill>
                  <a:srgbClr val="800000"/>
                </a:solidFill>
              </a:rPr>
              <a:t>В группе нашей каждый день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Делаем зарядку,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Выполняем упражненья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Строго по порядку: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Все присели,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Дружно встали,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Повертели головой,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Потянулись, повернулись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</a:rPr>
              <a:t>          И друг другу улыбнулись!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(Громко, весело, выразительно с изменением темпа речи)</a:t>
            </a:r>
          </a:p>
          <a:p>
            <a:pPr>
              <a:buNone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«Вырасти большой» </a:t>
            </a:r>
            <a:r>
              <a:rPr lang="ru-RU" sz="1800" dirty="0" smtClean="0">
                <a:solidFill>
                  <a:srgbClr val="7030A0"/>
                </a:solidFill>
              </a:rPr>
              <a:t>(на вдох – руки вверх, на выдохе –  вниз)</a:t>
            </a:r>
            <a:endParaRPr lang="ru-RU" sz="1800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«Маятник» </a:t>
            </a:r>
            <a:r>
              <a:rPr lang="ru-RU" sz="1800" dirty="0" smtClean="0">
                <a:solidFill>
                  <a:srgbClr val="7030A0"/>
                </a:solidFill>
              </a:rPr>
              <a:t>(наклоны туловища в стороны на выдохе)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«Поворот» </a:t>
            </a:r>
            <a:r>
              <a:rPr lang="ru-RU" sz="1800" dirty="0" smtClean="0">
                <a:solidFill>
                  <a:srgbClr val="7030A0"/>
                </a:solidFill>
              </a:rPr>
              <a:t>(повороты туловища в стороны на выдохе)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«Ушки» </a:t>
            </a:r>
            <a:r>
              <a:rPr lang="ru-RU" sz="1900" dirty="0" smtClean="0">
                <a:solidFill>
                  <a:srgbClr val="7030A0"/>
                </a:solidFill>
              </a:rPr>
              <a:t>(наклоны головы в стороны на выдохе)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 </a:t>
            </a:r>
            <a:r>
              <a:rPr lang="ru-RU" sz="2200" dirty="0" smtClean="0">
                <a:solidFill>
                  <a:srgbClr val="002060"/>
                </a:solidFill>
              </a:rPr>
              <a:t> и другие.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Утренняя гимнастика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1435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872</TotalTime>
  <Words>1628</Words>
  <Application>Microsoft Office PowerPoint</Application>
  <PresentationFormat>Экран (4:3)</PresentationFormat>
  <Paragraphs>274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Candara</vt:lpstr>
      <vt:lpstr>Symbol</vt:lpstr>
      <vt:lpstr>Times New Roman</vt:lpstr>
      <vt:lpstr>Волна</vt:lpstr>
      <vt:lpstr>1_Волна</vt:lpstr>
      <vt:lpstr>Использование игр и упражнений по формированию и развитию просодических компонентов речи в режимных моментах.</vt:lpstr>
      <vt:lpstr>Изучение специальной литературы, анализ периодических изданий и опыт работы с детьми дошкольного возраста позволяют утверждать, что в настоящее время для дошкольного образования особо острой проблемой становится увеличение числа детей с речевой патологией.</vt:lpstr>
      <vt:lpstr>Просодика</vt:lpstr>
      <vt:lpstr>Работа по развитию просодических компонентов речи позволяет:</vt:lpstr>
      <vt:lpstr>С целью реализации задач, направленных на развитие просодических компонентов речи у детей мною создана картотека игр и упражнений, включающая следующие разделы, которые  представлены в разной цветовой гамме:</vt:lpstr>
      <vt:lpstr>В работе картотека используется  с учётов основных принципов:</vt:lpstr>
      <vt:lpstr>При взаимодействии всех субъектов образовательного процесса игры и упражнения, направленные на развитие просодических компонентов речи включены во все режимные моменты:</vt:lpstr>
      <vt:lpstr>Утреннее приветствие</vt:lpstr>
      <vt:lpstr>Утренняя гимнастика</vt:lpstr>
      <vt:lpstr>Умывание</vt:lpstr>
      <vt:lpstr>Приём пищи</vt:lpstr>
      <vt:lpstr>Игры и самостоятельная деятельность детей</vt:lpstr>
      <vt:lpstr>Организованная образовательная деятельность</vt:lpstr>
      <vt:lpstr>Музыкальный руководитель</vt:lpstr>
      <vt:lpstr>Презентация PowerPoint</vt:lpstr>
      <vt:lpstr>     Одевание на прогулку</vt:lpstr>
      <vt:lpstr>Прогулка</vt:lpstr>
      <vt:lpstr>Дневной сон</vt:lpstr>
      <vt:lpstr>Подъем после сна</vt:lpstr>
      <vt:lpstr>Причёсывание</vt:lpstr>
      <vt:lpstr>             Уход детей домой</vt:lpstr>
      <vt:lpstr>Подводя итог, хочется отметить необходимость работы над просодикой, которая: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Shutov, Viacheslav PH/RU</dc:creator>
  <cp:lastModifiedBy>User</cp:lastModifiedBy>
  <cp:revision>102</cp:revision>
  <dcterms:created xsi:type="dcterms:W3CDTF">2014-02-23T06:32:47Z</dcterms:created>
  <dcterms:modified xsi:type="dcterms:W3CDTF">2018-12-16T18:02:21Z</dcterms:modified>
</cp:coreProperties>
</file>