
<file path=[Content_Types].xml><?xml version="1.0" encoding="utf-8"?>
<Types xmlns="http://schemas.openxmlformats.org/package/2006/content-types">
  <Default Extension="png" ContentType="image/png"/>
  <Default Extension="tmp" ContentType="image/jpe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5F8FF00-7DCB-4750-9E83-781AC2983E3C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BE42AA5-E166-4614-956D-662A2A439B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tm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1_(1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9360"/>
            <a:ext cx="9144000" cy="41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3" y="4180344"/>
            <a:ext cx="51845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ВЬЕТНАМ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ового года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4195" y="-25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err="1"/>
              <a:t>Альмухаметова</a:t>
            </a:r>
            <a:r>
              <a:rPr lang="ru-RU" dirty="0"/>
              <a:t> </a:t>
            </a:r>
            <a:r>
              <a:rPr lang="ru-RU" dirty="0" err="1"/>
              <a:t>Мадина</a:t>
            </a:r>
            <a:r>
              <a:rPr lang="ru-RU" dirty="0"/>
              <a:t>  </a:t>
            </a:r>
            <a:r>
              <a:rPr lang="ru-RU" dirty="0" err="1"/>
              <a:t>Закиевна</a:t>
            </a:r>
            <a:r>
              <a:rPr lang="ru-RU" dirty="0"/>
              <a:t> учитель начальных классов</a:t>
            </a:r>
          </a:p>
          <a:p>
            <a:pPr algn="r">
              <a:defRPr/>
            </a:pPr>
            <a:r>
              <a:rPr lang="ru-RU" smtClean="0"/>
              <a:t>МАОУ Школа  </a:t>
            </a:r>
            <a:r>
              <a:rPr lang="ru-RU" dirty="0"/>
              <a:t>№ 130</a:t>
            </a:r>
          </a:p>
          <a:p>
            <a:pPr algn="r">
              <a:defRPr/>
            </a:pPr>
            <a:r>
              <a:rPr lang="ru-RU" dirty="0"/>
              <a:t>г. Уфа</a:t>
            </a:r>
          </a:p>
        </p:txBody>
      </p:sp>
    </p:spTree>
    <p:extLst>
      <p:ext uri="{BB962C8B-B14F-4D97-AF65-F5344CB8AC3E}">
        <p14:creationId xmlns:p14="http://schemas.microsoft.com/office/powerpoint/2010/main" val="26378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eart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112568" cy="46805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272661" y="5157192"/>
            <a:ext cx="8871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/>
              <a:t>Но лишь планета наша у нас у всех одна</a:t>
            </a:r>
            <a:r>
              <a:rPr lang="ru-RU" sz="4000" b="1" u="sng" dirty="0" smtClean="0"/>
              <a:t>!</a:t>
            </a:r>
          </a:p>
          <a:p>
            <a:r>
              <a:rPr lang="ru-RU" sz="4000" b="1" u="sng" dirty="0" smtClean="0"/>
              <a:t>            С </a:t>
            </a:r>
            <a:r>
              <a:rPr lang="ru-RU" sz="4000" b="1" u="sng" dirty="0" err="1" smtClean="0"/>
              <a:t>наступащим</a:t>
            </a:r>
            <a:r>
              <a:rPr lang="ru-RU" sz="4000" b="1" u="sng" dirty="0" smtClean="0"/>
              <a:t> Новым годом!</a:t>
            </a:r>
            <a:endParaRPr lang="ru-RU" sz="4000" dirty="0"/>
          </a:p>
        </p:txBody>
      </p:sp>
      <p:pic>
        <p:nvPicPr>
          <p:cNvPr id="4" name="Мороз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137.4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661" y="4479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8000"/>
          </a:xfrm>
          <a:prstGeom prst="rect">
            <a:avLst/>
          </a:prstGeom>
        </p:spPr>
      </p:pic>
      <p:pic>
        <p:nvPicPr>
          <p:cNvPr id="5" name="Picture 21" descr="eart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112568" cy="46805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Содержимое 3" descr="189912_w640_h640__kopiya_otkorrektir_kopiya_en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98" y="692696"/>
            <a:ext cx="1152603" cy="11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5" descr="17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22" y="2935713"/>
            <a:ext cx="874830" cy="8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924">
            <a:off x="5000856" y="1486607"/>
            <a:ext cx="1712003" cy="19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3" descr="189912_w640_h640__kopiya_otkorrektir_kopiya_en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10" y="3412770"/>
            <a:ext cx="968112" cy="96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5" descr="17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39" y="3935512"/>
            <a:ext cx="874830" cy="8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3" descr="189912_w640_h640__kopiya_otkorrektir_kopiya_en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39" y="2149760"/>
            <a:ext cx="697255" cy="6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8 48 Дорожка 48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814.8352"/>
                  <p14:fade out="7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4717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52" y="213175"/>
            <a:ext cx="8403186" cy="60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Вьетнамская народная музыка — Cau ho tu cua sot (www.mixmuz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032"/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18" y="5013176"/>
            <a:ext cx="8102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/>
              <a:t>. </a:t>
            </a:r>
            <a:r>
              <a:rPr lang="ru-RU" sz="5400" u="sng" dirty="0"/>
              <a:t>По-вьетнамски </a:t>
            </a:r>
            <a:r>
              <a:rPr lang="ru-RU" sz="5400" u="sng" dirty="0" smtClean="0"/>
              <a:t>Новый </a:t>
            </a:r>
            <a:r>
              <a:rPr lang="ru-RU" sz="5400" u="sng" dirty="0"/>
              <a:t>год  </a:t>
            </a:r>
            <a:r>
              <a:rPr lang="ru-RU" sz="5400" u="sng" dirty="0" smtClean="0"/>
              <a:t>                 </a:t>
            </a:r>
          </a:p>
          <a:p>
            <a:r>
              <a:rPr lang="ru-RU" sz="5400" u="sng" dirty="0" smtClean="0"/>
              <a:t>                     называют </a:t>
            </a:r>
            <a:r>
              <a:rPr lang="ru-RU" sz="5400" u="sng" dirty="0" err="1" smtClean="0"/>
              <a:t>Тет</a:t>
            </a:r>
            <a:r>
              <a:rPr lang="ru-RU" sz="5400" u="sng" dirty="0" smtClean="0"/>
              <a:t> </a:t>
            </a:r>
            <a:endParaRPr lang="ru-RU" sz="5400" dirty="0"/>
          </a:p>
        </p:txBody>
      </p:sp>
      <p:pic>
        <p:nvPicPr>
          <p:cNvPr id="3" name="Picture 13" descr="greece-info_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19" y="332656"/>
            <a:ext cx="8659733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1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37321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/>
              <a:t>Его встреча не может произойти без украшенного дерева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4" name="Picture 5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77" y="159646"/>
            <a:ext cx="7551147" cy="52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7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56176" y="260647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Но в отличие от России </a:t>
            </a:r>
            <a:endParaRPr lang="ru-RU" sz="3600" u="sng" dirty="0" smtClean="0"/>
          </a:p>
          <a:p>
            <a:r>
              <a:rPr lang="ru-RU" sz="3600" u="sng" dirty="0" smtClean="0"/>
              <a:t>елок </a:t>
            </a:r>
            <a:r>
              <a:rPr lang="ru-RU" sz="3600" u="sng" dirty="0"/>
              <a:t>здесь нет, </a:t>
            </a:r>
            <a:endParaRPr lang="ru-RU" sz="3600" u="sng" dirty="0" smtClean="0"/>
          </a:p>
          <a:p>
            <a:r>
              <a:rPr lang="ru-RU" sz="3600" u="sng" dirty="0" smtClean="0"/>
              <a:t>а </a:t>
            </a:r>
            <a:r>
              <a:rPr lang="ru-RU" sz="3600" u="sng" dirty="0"/>
              <a:t>вместо них </a:t>
            </a:r>
            <a:endParaRPr lang="ru-RU" sz="3600" u="sng" dirty="0" smtClean="0"/>
          </a:p>
          <a:p>
            <a:r>
              <a:rPr lang="ru-RU" sz="3600" u="sng" dirty="0" smtClean="0"/>
              <a:t>в </a:t>
            </a:r>
            <a:r>
              <a:rPr lang="ru-RU" sz="3600" u="sng" dirty="0"/>
              <a:t>каждом </a:t>
            </a:r>
            <a:r>
              <a:rPr lang="ru-RU" sz="3600" u="sng" dirty="0" smtClean="0"/>
              <a:t>доме</a:t>
            </a:r>
          </a:p>
          <a:p>
            <a:r>
              <a:rPr lang="ru-RU" sz="3600" u="sng" dirty="0" smtClean="0"/>
              <a:t> украшают</a:t>
            </a:r>
          </a:p>
          <a:p>
            <a:r>
              <a:rPr lang="ru-RU" sz="3600" u="sng" dirty="0" smtClean="0"/>
              <a:t>мандариновое </a:t>
            </a:r>
            <a:r>
              <a:rPr lang="ru-RU" sz="3600" u="sng" dirty="0"/>
              <a:t>дерево. </a:t>
            </a:r>
            <a:endParaRPr lang="ru-RU" sz="3600" dirty="0"/>
          </a:p>
        </p:txBody>
      </p:sp>
      <p:pic>
        <p:nvPicPr>
          <p:cNvPr id="4" name="Picture 2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5111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5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/>
              <a:t>А на улицах украшают персиковые или абрикосовые деревья.</a:t>
            </a:r>
            <a:endParaRPr lang="ru-RU" sz="4000" dirty="0"/>
          </a:p>
        </p:txBody>
      </p:sp>
      <p:pic>
        <p:nvPicPr>
          <p:cNvPr id="5" name="Picture 4" descr="Тэ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65" y="250363"/>
            <a:ext cx="51310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655" y="260648"/>
            <a:ext cx="35103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0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46403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Тэ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60648"/>
            <a:ext cx="33401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81910" y="2545798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Очень важно, чтобы на дереве было много плодов или цветов. Цветущее дерево символизирует единение неба и земли и приносит в дом удачу.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2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1" y="4869160"/>
            <a:ext cx="8856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Во Вьетнаме в день празднования нового года в семье прекращаются все ссоры и раздоры. Вся семья собирается у очага, и старшие члены семьи рассказывают сказки или загадывают загадки.</a:t>
            </a:r>
            <a:endParaRPr lang="ru-RU" sz="2800" dirty="0"/>
          </a:p>
        </p:txBody>
      </p:sp>
      <p:pic>
        <p:nvPicPr>
          <p:cNvPr id="3" name="Picture 4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5307"/>
            <a:ext cx="5270613" cy="35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Тэ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33176"/>
            <a:ext cx="3383528" cy="441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4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1">
      <a:dk1>
        <a:sysClr val="windowText" lastClr="000000"/>
      </a:dk1>
      <a:lt1>
        <a:srgbClr val="FFFFFF"/>
      </a:lt1>
      <a:dk2>
        <a:srgbClr val="073E87"/>
      </a:dk2>
      <a:lt2>
        <a:srgbClr val="B9D5FB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134</Words>
  <Application>Microsoft Office PowerPoint</Application>
  <PresentationFormat>Экран (4:3)</PresentationFormat>
  <Paragraphs>19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18</cp:revision>
  <dcterms:created xsi:type="dcterms:W3CDTF">2018-12-16T06:53:13Z</dcterms:created>
  <dcterms:modified xsi:type="dcterms:W3CDTF">2019-01-10T07:51:02Z</dcterms:modified>
</cp:coreProperties>
</file>