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44114-CFA8-4EC6-BC81-3DA4D6393212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2472B-88A9-4E13-9B20-9A563FADF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2472B-88A9-4E13-9B20-9A563FADFA4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2472B-88A9-4E13-9B20-9A563FADFA4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114300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Фантазии из лент  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урок\zvetiizlent\цветы из лент\6-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3238500" cy="2214578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45546"/>
          <a:stretch>
            <a:fillRect/>
          </a:stretch>
        </p:blipFill>
        <p:spPr bwMode="auto">
          <a:xfrm>
            <a:off x="6786578" y="2928934"/>
            <a:ext cx="200023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5-5"/>
          <p:cNvPicPr>
            <a:picLocks noChangeAspect="1" noChangeArrowheads="1"/>
          </p:cNvPicPr>
          <p:nvPr/>
        </p:nvPicPr>
        <p:blipFill>
          <a:blip r:embed="rId4" cstate="print"/>
          <a:srcRect t="35432" r="23209"/>
          <a:stretch>
            <a:fillRect/>
          </a:stretch>
        </p:blipFill>
        <p:spPr bwMode="auto">
          <a:xfrm>
            <a:off x="428596" y="2786058"/>
            <a:ext cx="2594579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47864" y="508518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педагог дополнительного образования</a:t>
            </a:r>
          </a:p>
          <a:p>
            <a:r>
              <a:rPr lang="ru-RU" dirty="0" smtClean="0"/>
              <a:t> Курбатова О.А.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А это мои любимые книги по Вышивке лентами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1000302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0002667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857628"/>
            <a:ext cx="1905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helkovie_fantaz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857628"/>
            <a:ext cx="1857388" cy="244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9103263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714488"/>
            <a:ext cx="1916652" cy="213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Немного истории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Прародительницей шелковых полосок была веревка из растительных волокон: превратившись сначала в тесьму, она дождалась изобретения ткацкого станка и стала изысканной лентой.</a:t>
            </a:r>
            <a:br>
              <a:rPr lang="ru-RU" sz="1800" dirty="0" smtClean="0"/>
            </a:br>
            <a:r>
              <a:rPr lang="ru-RU" sz="1800" dirty="0" smtClean="0"/>
              <a:t>                                                  Лента - это символ праздника, торжества! 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028" name="Picture 4" descr="P9010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071942"/>
            <a:ext cx="2768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%D0%9A%D0%BE%D0%BF%D0%B8%D1%8F+%D0%98%D0%B7%D0%BE%D0%B1%D1%80%D0%B0%D0%B6%D0%B5%D0%BD%D0%B8%D0%B5+508"/>
          <p:cNvPicPr>
            <a:picLocks noChangeAspect="1" noChangeArrowheads="1"/>
          </p:cNvPicPr>
          <p:nvPr/>
        </p:nvPicPr>
        <p:blipFill>
          <a:blip r:embed="rId3" cstate="print"/>
          <a:srcRect b="15749"/>
          <a:stretch>
            <a:fillRect/>
          </a:stretch>
        </p:blipFill>
        <p:spPr bwMode="auto">
          <a:xfrm>
            <a:off x="4929190" y="4143380"/>
            <a:ext cx="307658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1"/>
                </a:solidFill>
              </a:rPr>
              <a:t>Если самую простую коробку обвязать лентой, она станет </a:t>
            </a:r>
            <a:r>
              <a:rPr lang="ru-RU" sz="2200" dirty="0" smtClean="0">
                <a:solidFill>
                  <a:srgbClr val="FF0000"/>
                </a:solidFill>
              </a:rPr>
              <a:t>ПОДАРОРЧНОЙ</a:t>
            </a:r>
            <a:r>
              <a:rPr lang="ru-RU" sz="2200" dirty="0" smtClean="0">
                <a:solidFill>
                  <a:schemeClr val="tx1"/>
                </a:solidFill>
              </a:rPr>
              <a:t>. Если на любую машину привязать ленточки, сразу станет понятно, она едет на </a:t>
            </a:r>
            <a:r>
              <a:rPr lang="ru-RU" sz="2200" dirty="0" smtClean="0">
                <a:solidFill>
                  <a:srgbClr val="FF0000"/>
                </a:solidFill>
              </a:rPr>
              <a:t>ПРАЗДНИК</a:t>
            </a:r>
            <a:r>
              <a:rPr lang="ru-RU" sz="2200" dirty="0" smtClean="0">
                <a:solidFill>
                  <a:schemeClr val="tx1"/>
                </a:solidFill>
              </a:rPr>
              <a:t>. А как украшает девочку, женщину лента вплетенная в её прическу…</a:t>
            </a:r>
            <a:br>
              <a:rPr lang="ru-RU" sz="2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uk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14818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1229616484_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496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4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928934"/>
            <a:ext cx="17859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 14 веке, когда в Италии научились делать шёлковую нить, французский король Людовик 11 пригласил в Лион итальянских ткачей, чтобы они научили этому искусству местных мастеров. 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              И как раз в это время в моду вошли камзолы и плащи, богато отделанные парчовыми и золотыми лентами, так что спрос на этот галантерейный товар неуклонно рос. Вошли в моду и шёлковые ленты. Нежные, мягкие, они украшали не только  камзолы, но и платья. Ими украшали нижнее бельё, что во Франции всегда было наиглавнейшим  предметом одежды. В общем всё – от панталон до туфель.  </a:t>
            </a:r>
            <a:br>
              <a:rPr lang="ru-RU" sz="1800" dirty="0" smtClean="0"/>
            </a:br>
            <a:r>
              <a:rPr lang="ru-RU" sz="1800" dirty="0" smtClean="0"/>
              <a:t>             Вышивка лентами всегда привлекала ценителей роскоши и придворных модников!</a:t>
            </a:r>
          </a:p>
          <a:p>
            <a:endParaRPr lang="ru-RU" sz="1800" dirty="0"/>
          </a:p>
        </p:txBody>
      </p:sp>
      <p:pic>
        <p:nvPicPr>
          <p:cNvPr id="5" name="Picture 2" descr="30368684_lyudovik_16_XV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214554"/>
            <a:ext cx="292895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35732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А следующий французский монарх, известный историкам под тем же именем, но уже под номером XV, обожал лентами вышивать и с удовольствием дарил придворным всякие славные мелочи, изготовленные собственными руками.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                               Не зря  её называют </a:t>
            </a:r>
            <a:r>
              <a:rPr lang="ru-RU" sz="1800" dirty="0" smtClean="0">
                <a:solidFill>
                  <a:srgbClr val="FF0000"/>
                </a:solidFill>
              </a:rPr>
              <a:t>Вышивкой королей!</a:t>
            </a:r>
            <a:br>
              <a:rPr lang="ru-RU" sz="1800" dirty="0" smtClean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71743"/>
            <a:ext cx="4038600" cy="37831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Так что, </a:t>
            </a:r>
            <a:r>
              <a:rPr lang="ru-RU" sz="1800" dirty="0" smtClean="0">
                <a:solidFill>
                  <a:srgbClr val="FF0000"/>
                </a:solidFill>
              </a:rPr>
              <a:t>ВЫШИВКА ШЁЛКОВЫМИ ЛЕНТАМИ </a:t>
            </a:r>
            <a:r>
              <a:rPr lang="ru-RU" sz="1800" dirty="0" smtClean="0"/>
              <a:t>стала оформляться в отдельный вид весьма элегантного рукоделия, в  самую "</a:t>
            </a:r>
            <a:r>
              <a:rPr lang="ru-RU" sz="1800" dirty="0" err="1" smtClean="0"/>
              <a:t>легкомысленнолетящюю</a:t>
            </a:r>
            <a:r>
              <a:rPr lang="ru-RU" sz="1800" dirty="0" smtClean="0"/>
              <a:t>" эпоху, эпоху РОКОКО.  </a:t>
            </a:r>
          </a:p>
          <a:p>
            <a:pPr>
              <a:buNone/>
            </a:pPr>
            <a:r>
              <a:rPr lang="ru-RU" sz="1800" dirty="0" smtClean="0"/>
              <a:t>            Сначала знатные дамы стали украшать свои платья, оформляя корсажи мелкими розочками “а ля рококо”, листьями и множеством разбросанных цветов с жемчужинами и хрусталиками.</a:t>
            </a:r>
          </a:p>
          <a:p>
            <a:pPr>
              <a:buNone/>
            </a:pPr>
            <a:r>
              <a:rPr lang="ru-RU" sz="1800" dirty="0" smtClean="0"/>
              <a:t>         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71743"/>
            <a:ext cx="4038600" cy="37831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4" name="Picture 2" descr="39509101_Bushe__Portret_markizuy_Pompad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857496"/>
            <a:ext cx="32861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Затем настал черед белья. Оно становилось все более роскошным и утонченным. В ателье, носивших высокое звание “Поставщики королевского двора”, с помощью простой иглы и лент создавались настоящие шедевры.</a:t>
            </a:r>
            <a:r>
              <a:rPr lang="ru-RU" sz="5400" dirty="0" smtClean="0">
                <a:solidFill>
                  <a:schemeClr val="tx1"/>
                </a:solidFill>
              </a:rPr>
              <a:t/>
            </a:r>
            <a:br>
              <a:rPr lang="ru-RU" sz="54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28789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dmin\Рабочий стол\7-1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071678"/>
            <a:ext cx="1571636" cy="1714512"/>
          </a:xfrm>
          <a:prstGeom prst="rect">
            <a:avLst/>
          </a:prstGeom>
          <a:noFill/>
        </p:spPr>
      </p:pic>
      <p:pic>
        <p:nvPicPr>
          <p:cNvPr id="3074" name="Picture 2" descr="8-1"/>
          <p:cNvPicPr>
            <a:picLocks noChangeAspect="1" noChangeArrowheads="1"/>
          </p:cNvPicPr>
          <p:nvPr/>
        </p:nvPicPr>
        <p:blipFill>
          <a:blip r:embed="rId4" cstate="print"/>
          <a:srcRect b="21805"/>
          <a:stretch>
            <a:fillRect/>
          </a:stretch>
        </p:blipFill>
        <p:spPr bwMode="auto">
          <a:xfrm>
            <a:off x="5572132" y="4143380"/>
            <a:ext cx="2781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     </a:t>
            </a:r>
            <a:r>
              <a:rPr lang="ru-RU" sz="2000" dirty="0" smtClean="0"/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  Ну, и затем из Франции, общепризнанной законодательницы моды, вышивка лентами мгновенно распространилась по всему миру.   Сначала в Англию, потом в Америку, а потом по всему земному шару. 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                 Расцвет вышивки лентами пришёлся на 70-е года 19 века – тогда расшивали лентами не  только одежду, но и покрывала, абажуры, зонты, портьеры и всё, что можно было украсить.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Picture 3" descr="C:\Documents and Settings\Admin\Рабочий стол\4-2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3" y="3214686"/>
            <a:ext cx="2000263" cy="2895597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SANY2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000636"/>
            <a:ext cx="1643074" cy="123230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928934"/>
            <a:ext cx="283370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:\Documents and Settings\Admin\Рабочий стол\SANY27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9737" y="3899297"/>
            <a:ext cx="2571768" cy="220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1800" dirty="0" smtClean="0"/>
              <a:t>Сейчас же, в последние десятилетия и у нас, и за рубежом, рукоделие начинает развиваться. Уходят в прошлое китайские дешёвые поделки и начинает цениться ручная работа!</a:t>
            </a:r>
            <a:br>
              <a:rPr lang="ru-RU" sz="1800" dirty="0" smtClean="0"/>
            </a:br>
            <a:r>
              <a:rPr lang="ru-RU" sz="1800" dirty="0" smtClean="0"/>
              <a:t>             В магазинах есть всё для ручного творчества – что только душе угодно! </a:t>
            </a:r>
          </a:p>
          <a:p>
            <a:r>
              <a:rPr lang="ru-RU" sz="1800" dirty="0" smtClean="0"/>
              <a:t>       Каждый может выбрать рукоделие по сердцу, и по способностям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 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Picture 6" descr="C:\Documents and Settings\Admin\Рабочий стол\SANY15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357298"/>
            <a:ext cx="550072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Чем вышивка лентами отличается от  других вышивок?   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mtClean="0"/>
              <a:t>         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                  </a:t>
            </a:r>
            <a:r>
              <a:rPr lang="ru-RU" sz="4500" dirty="0" smtClean="0"/>
              <a:t>  </a:t>
            </a:r>
            <a:br>
              <a:rPr lang="ru-RU" sz="4500" dirty="0" smtClean="0"/>
            </a:br>
            <a:r>
              <a:rPr lang="ru-RU" sz="4500" dirty="0" smtClean="0"/>
              <a:t>   </a:t>
            </a:r>
            <a:r>
              <a:rPr lang="ru-RU" sz="7200" dirty="0" smtClean="0"/>
              <a:t>     </a:t>
            </a:r>
            <a:r>
              <a:rPr lang="ru-RU" sz="7200" dirty="0" smtClean="0">
                <a:solidFill>
                  <a:srgbClr val="C00000"/>
                </a:solidFill>
              </a:rPr>
              <a:t>  Быстрый результат(конечно</a:t>
            </a:r>
            <a:r>
              <a:rPr lang="ru-RU" sz="7200" dirty="0" smtClean="0"/>
              <a:t>, зависит от сложности и размера работы).  Не легче, но быстрее! Например, чтобы вышить крестиком листочек, надо сделать несколько стежков. Лентой же листик, как правило, вышивается одним стежком.   </a:t>
            </a:r>
            <a:br>
              <a:rPr lang="ru-RU" sz="7200" dirty="0" smtClean="0"/>
            </a:br>
            <a:r>
              <a:rPr lang="ru-RU" sz="7200" dirty="0" smtClean="0"/>
              <a:t>        </a:t>
            </a:r>
            <a:r>
              <a:rPr lang="ru-RU" sz="7200" dirty="0" smtClean="0">
                <a:solidFill>
                  <a:srgbClr val="C00000"/>
                </a:solidFill>
              </a:rPr>
              <a:t> Фактурность вышивки. </a:t>
            </a:r>
            <a:r>
              <a:rPr lang="ru-RU" sz="7200" dirty="0" smtClean="0"/>
              <a:t>Объёмность ленточных стежков придаёт работе большую реальность.   </a:t>
            </a:r>
            <a:br>
              <a:rPr lang="ru-RU" sz="7200" dirty="0" smtClean="0"/>
            </a:br>
            <a:r>
              <a:rPr lang="ru-RU" sz="7200" dirty="0" smtClean="0"/>
              <a:t>       </a:t>
            </a:r>
            <a:r>
              <a:rPr lang="ru-RU" sz="7200" dirty="0" smtClean="0">
                <a:solidFill>
                  <a:srgbClr val="C00000"/>
                </a:solidFill>
              </a:rPr>
              <a:t>  Ошибка в стежке </a:t>
            </a:r>
            <a:r>
              <a:rPr lang="ru-RU" sz="7200" dirty="0" smtClean="0"/>
              <a:t>не только не портит форму, но и придаёт ей оригинальность, а иногда рождает  новый вид стежка. </a:t>
            </a:r>
          </a:p>
          <a:p>
            <a:pPr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     Ну и настрой праздничный !  </a:t>
            </a:r>
            <a:r>
              <a:rPr lang="ru-RU" sz="7200" dirty="0" smtClean="0"/>
              <a:t>                                                                                                          </a:t>
            </a:r>
          </a:p>
          <a:p>
            <a:endParaRPr lang="ru-RU" sz="7200" dirty="0"/>
          </a:p>
        </p:txBody>
      </p:sp>
      <p:pic>
        <p:nvPicPr>
          <p:cNvPr id="4098" name="Picture 2" descr="0713hou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000240"/>
            <a:ext cx="18669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722068" y="70652158"/>
            <a:ext cx="15240000" cy="914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000240"/>
            <a:ext cx="2000264" cy="227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4572008"/>
            <a:ext cx="2524068" cy="189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198</Words>
  <Application>Microsoft Office PowerPoint</Application>
  <PresentationFormat>Экран (4:3)</PresentationFormat>
  <Paragraphs>27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Фантазии из лент  </vt:lpstr>
      <vt:lpstr>Немного истории</vt:lpstr>
      <vt:lpstr>            Если самую простую коробку обвязать лентой, она станет ПОДАРОРЧНОЙ. Если на любую машину привязать ленточки, сразу станет понятно, она едет на ПРАЗДНИК. А как украшает девочку, женщину лента вплетенная в её прическу… </vt:lpstr>
      <vt:lpstr>В 14 веке, когда в Италии научились делать шёлковую нить, французский король Людовик 11 пригласил в Лион итальянских ткачей, чтобы они научили этому искусству местных мастеров.  </vt:lpstr>
      <vt:lpstr>А следующий французский монарх, известный историкам под тем же именем, но уже под номером XV, обожал лентами вышивать и с удовольствием дарил придворным всякие славные мелочи, изготовленные собственными руками.                                 Не зря  её называют Вышивкой королей! </vt:lpstr>
      <vt:lpstr> Затем настал черед белья. Оно становилось все более роскошным и утонченным. В ателье, носивших высокое звание “Поставщики королевского двора”, с помощью простой иглы и лент создавались настоящие шедевры. </vt:lpstr>
      <vt:lpstr>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        Ну, и затем из Франции, общепризнанной законодательницы моды, вышивка лентами мгновенно распространилась по всему миру.   Сначала в Англию, потом в Америку, а потом по всему земному шару.                   Расцвет вышивки лентами пришёлся на 70-е года 19 века – тогда расшивали лентами не  только одежду, но и покрывала, абажуры, зонты, портьеры и всё, что можно было украсить. </vt:lpstr>
      <vt:lpstr>   </vt:lpstr>
      <vt:lpstr>Чем вышивка лентами отличается от  других вышивок?   </vt:lpstr>
      <vt:lpstr>А это мои любимые книги по Вышивке лентами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Фантазии из лент  </dc:title>
  <cp:lastModifiedBy>RePack by SPecialiST</cp:lastModifiedBy>
  <cp:revision>31</cp:revision>
  <dcterms:modified xsi:type="dcterms:W3CDTF">2018-12-28T15:39:04Z</dcterms:modified>
</cp:coreProperties>
</file>