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cf6d559dee8c795d24a683cddf0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1785926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«Развитие познавательного интереса у дошкольников через игровую деятельность»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542926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" pitchFamily="34" charset="0"/>
              </a:rPr>
              <a:t>Выполнила:</a:t>
            </a:r>
          </a:p>
          <a:p>
            <a:r>
              <a:rPr lang="ru-RU" dirty="0" smtClean="0">
                <a:latin typeface="Franklin Gothic Medium" pitchFamily="34" charset="0"/>
              </a:rPr>
              <a:t>Воспитатель МДОУ «Детский сад №96 «Соловушка»</a:t>
            </a:r>
          </a:p>
          <a:p>
            <a:r>
              <a:rPr lang="ru-RU" dirty="0" smtClean="0">
                <a:latin typeface="Franklin Gothic Medium" pitchFamily="34" charset="0"/>
              </a:rPr>
              <a:t>Корякина Марина Николаевна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6814" y="79531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78579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42918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5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СТРОИТЕЛЬНЫЕ ИГРЫ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78592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6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ИНТЕЛЛЕКТУАЛЬНЫЕ  ИГРЫ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285749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7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КОМПЬЮТОРНЫЕ ИГРЫ</a:t>
            </a:r>
          </a:p>
        </p:txBody>
      </p:sp>
      <p:pic>
        <p:nvPicPr>
          <p:cNvPr id="21510" name="Picture 6" descr="http://yanao-forum.ru/aviafly/uploads/posts/2014-01/1391170903_anim_3908835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14752"/>
            <a:ext cx="2312335" cy="2584377"/>
          </a:xfrm>
          <a:prstGeom prst="rect">
            <a:avLst/>
          </a:prstGeom>
          <a:noFill/>
        </p:spPr>
      </p:pic>
      <p:pic>
        <p:nvPicPr>
          <p:cNvPr id="21512" name="Picture 8" descr="http://justclickit.ru/flash/child/child%20(37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14752"/>
            <a:ext cx="2196718" cy="277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Доброжелательно и заинтересованно относитесь к детским проблемам, будьте готовы на равных обсуждать их с детьми.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2.Для развития самостоятельности в познании используйте систему разнообразных исследовательских действий.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3.Поддерживайте детскую инициативу и творчество, показывайте детям рост их достижений, вызывая у них чувство радости и гордости от успешных самостоятельных действий.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4.К детским вопросам относитесь внимательно и бережно, отвечая на них так, чтобы поддержать и углубить любознательность ребёнка.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  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929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Предлагаю некоторые рекомендации педагогам, направленные на развитие познавательного интереса дошкольников посредством  игры: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4583" name="Picture 7" descr="http://www.srd-karandash.ru/wp-content/uploads/2017/05/gr-20170508141420-e14978000319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6357982" cy="212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5602" name="Picture 2" descr="https://ds02.infourok.ru/uploads/ex/0a1e/0008959d-a0029249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124" name="Picture 4" descr="https://image.jimcdn.com/app/cms/image/transf/none/path/s1f8316b706c2b445/image/i54a2d90aaf35cf2c/version/1457277977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14686"/>
            <a:ext cx="6000791" cy="2643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785794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Развитие познавательных способностей и познавательного интереса дошкольников – один из важнейших вопросов воспитания и развития ребенка 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ФГОС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07167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Основной принцип дошкольного образования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929066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Формирование познавательных интересов и познавательных действий ребёнка в различных видах деятельности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357298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3286124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chgard54.tgl.net.ru/images/konsultacii/devochka_ulybaets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1457150" cy="1818992"/>
          </a:xfrm>
          <a:prstGeom prst="rect">
            <a:avLst/>
          </a:prstGeom>
          <a:noFill/>
        </p:spPr>
      </p:pic>
      <p:pic>
        <p:nvPicPr>
          <p:cNvPr id="4100" name="Picture 4" descr="https://kashds7.edumsko.ru/uploads/2000/1263/information_portal/.thumbs/0_76023_399badb7_orig.png?14981326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356277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Игра – ведущий вид деятельности дошкольника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в которой ребенок развивается, познает мир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214686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Игра подталкивает ребенка  к поиску решения той или иной задачи, пробуждает  в нём интерес к познанию, стремление самостоятельно задавать вопросы, обобщать полученные представления, делать выводы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7" name="Picture 5" descr="https://beliy-krolik.ru/wp-content/uploads/2018/03/%D0%BC%D0%BD%D0%BE%D0%B3%D0%BE-%D1%80%D0%B0%D0%B7%D0%B2%D0%BB%D0%B5%D1%87%D0%B5%D0%BD%D0%B8%D0%B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684164" cy="4031550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2428868"/>
            <a:ext cx="92869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1000108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«Без игры нет,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 об окружающем мире.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Игра – это искра, зажигающая огонёк пытливости, любознательности».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В.А.Сухомлинский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2" name="Picture 4" descr="http://solovuschka-ds1.ucoz.ru/2017/deti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357562"/>
            <a:ext cx="2928958" cy="312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00010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ПРЕДМЕТНЫЕ ИГРЫ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92880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Манипуляции  с предметами и игрушками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214686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Через игрушки-предметы дети познают форму, цвет, объем, материал, мир животных и растений, мир человеческих отношений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42910" y="2428868"/>
            <a:ext cx="114300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572396" y="2357430"/>
            <a:ext cx="1214446" cy="1500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://www.playcast.ru/uploads/2016/02/27/175393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357694"/>
            <a:ext cx="1412205" cy="2077728"/>
          </a:xfrm>
          <a:prstGeom prst="rect">
            <a:avLst/>
          </a:prstGeom>
          <a:noFill/>
        </p:spPr>
      </p:pic>
      <p:pic>
        <p:nvPicPr>
          <p:cNvPr id="9" name="Picture 2" descr="http://www.playcast.ru/uploads/2016/02/27/175393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57694"/>
            <a:ext cx="1412205" cy="2077728"/>
          </a:xfrm>
          <a:prstGeom prst="rect">
            <a:avLst/>
          </a:prstGeom>
          <a:noFill/>
        </p:spPr>
      </p:pic>
      <p:pic>
        <p:nvPicPr>
          <p:cNvPr id="1028" name="Picture 4" descr="https://egords48.edumsko.ru/uploads/2000/1065/section/59297/115.jpg?14930177293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643446"/>
            <a:ext cx="2857520" cy="190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107154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ПОДВИЖНЫЕ ИГРЫ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428868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Georgia" pitchFamily="18" charset="0"/>
              </a:rPr>
              <a:t>Сюжетная подвижная игра: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«Воробушки и автомобиль»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«Медведь и пчелы»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«Воробушки и кот»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35743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Georgia" pitchFamily="18" charset="0"/>
              </a:rPr>
              <a:t>Несюжетная подвижная игра: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«Найди пару»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«Какое звено быстрее соберется»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«Придумай фигуру»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86050" y="185736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429388" y="178592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s://pp.userapi.com/c623119/v623119484/352c3/Xt074qOz1S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14884"/>
            <a:ext cx="4929222" cy="187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85723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3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ТВОРЧЕСКИЕ ИГРЫ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292893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Режиссерская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игра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92880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Театрализованная игра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Сюжетно-ролевая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игра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9458" name="Picture 2" descr="http://zvezdy-obrazovaniya.ru/konkurs/1ceb4e0d15263a1726bdc93cb45bbe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3571900" cy="258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s://melkie.net/wp-content/uploads/2018/02/igra-v-apte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57190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трелка вниз 16"/>
          <p:cNvSpPr/>
          <p:nvPr/>
        </p:nvSpPr>
        <p:spPr>
          <a:xfrm>
            <a:off x="2786050" y="1500174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29322" y="1500174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57686" y="2000240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41446aeea7158c9ef34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4 группа </a:t>
            </a:r>
            <a:r>
              <a:rPr lang="ru-RU" sz="2400" b="1" dirty="0" smtClean="0">
                <a:latin typeface="Georgia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ДИДАКТИЧЕСКИЕ ИГРЫ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3"/>
            <a:ext cx="8429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  <a:latin typeface="Georgia" pitchFamily="18" charset="0"/>
              </a:rPr>
              <a:t>Дидактическая игра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направлена на расширение, углубление, систематизацию представлений детей об окружающем, воспитание познавательных интересов, развитие познавательных способностей. Она представляет собой многоплановое, сложное педагогическое явление,  является и игровым методом обучения детей дошкольного возраста, ее формой обучения, самостоятельной игровой деятельностью, и средством всестороннего воспитания личности ребёнка.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002060"/>
                </a:solidFill>
                <a:latin typeface="Georgia" pitchFamily="18" charset="0"/>
              </a:rPr>
              <a:t>Дидактическая игра может быть организована:</a:t>
            </a:r>
          </a:p>
          <a:p>
            <a:pPr marL="34290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на специальных занятиях  по разделам программы;</a:t>
            </a:r>
          </a:p>
          <a:p>
            <a:pPr marL="342900" indent="-342900" algn="just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вне специальных занятий: во время свободного общения детей с педагогом, во время игр в игровых центрах.</a:t>
            </a:r>
          </a:p>
          <a:p>
            <a:pPr marL="342900" indent="-342900" algn="just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b="1" i="1" u="sng" dirty="0" smtClean="0">
                <a:solidFill>
                  <a:srgbClr val="002060"/>
                </a:solidFill>
                <a:latin typeface="Georgia" pitchFamily="18" charset="0"/>
              </a:rPr>
              <a:t>Основными структурными компонентами дидактической игры являются: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игровой замысел, правила, игровые действия, познавательное содержание или дидактические задачи, оборудование, результат игры.  </a:t>
            </a: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277</Words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33</cp:revision>
  <dcterms:created xsi:type="dcterms:W3CDTF">2018-12-16T18:23:17Z</dcterms:created>
  <dcterms:modified xsi:type="dcterms:W3CDTF">2018-12-17T16:00:16Z</dcterms:modified>
</cp:coreProperties>
</file>