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</p:sldMasterIdLst>
  <p:sldIdLst>
    <p:sldId id="281" r:id="rId3"/>
    <p:sldId id="297" r:id="rId4"/>
    <p:sldId id="298" r:id="rId5"/>
    <p:sldId id="300" r:id="rId6"/>
    <p:sldId id="296" r:id="rId7"/>
    <p:sldId id="258" r:id="rId8"/>
    <p:sldId id="277" r:id="rId9"/>
    <p:sldId id="259" r:id="rId10"/>
    <p:sldId id="303" r:id="rId11"/>
    <p:sldId id="265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CC"/>
    <a:srgbClr val="33CCCC"/>
    <a:srgbClr val="6600CC"/>
    <a:srgbClr val="B4FBA3"/>
    <a:srgbClr val="FF0000"/>
    <a:srgbClr val="33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437A-8B84-424E-AEE7-AFF5BA6B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CDBF-0A70-4BBD-971A-50889A42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D393-AD19-47A5-8E50-A9E4562A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F3-1E09-4206-9140-BEB8D880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97AB-F948-4B67-AE18-4BABB7D2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47F3-8022-4589-9416-3C7BE6B9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C54B-2450-481A-B670-CF15C277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26B1-9EA2-4F2D-A1B4-ACB87A4D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30ED-3180-414D-9EFF-A3122962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0B79-62C1-4FB8-B631-30810E82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F5EF-F40A-4AAD-A523-51FDA9F26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707D-BF86-40F0-A663-6035EC79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769A-4094-43D0-A04C-C20082BE0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7F47-F671-4FAD-B8A1-762372BC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CE66-E2A3-488B-929B-7729337E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75B5-1F57-4EB5-B5B8-1E67B4FC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13BB-55DD-43E5-B237-8FFCB006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236A-05AE-4F76-B6F5-84A2ADF2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A88A-7358-495C-8D72-DA35FE0B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D9E6-92A2-4F37-855D-B1C5D161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8BE-3E87-420E-B6FA-A4933C08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2BB-0D6F-466A-886A-74A2C898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7168F-FBBC-45F1-9426-A1EBDD01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76443-2A7B-4B87-B21B-86A5AD08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3602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9900CC"/>
                </a:solidFill>
                <a:latin typeface="Comic Sans MS" pitchFamily="66" charset="0"/>
              </a:rPr>
              <a:t>Звёздный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37050"/>
            <a:ext cx="6400800" cy="252095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9933"/>
                </a:solidFill>
              </a:rPr>
              <a:t>Ч  А  С</a:t>
            </a:r>
          </a:p>
        </p:txBody>
      </p:sp>
      <p:pic>
        <p:nvPicPr>
          <p:cNvPr id="1027" name="Picture 3" descr="C:\Users\Nadyu\Desktop\архив рисунков\d0155141aa85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76135"/>
            <a:ext cx="8352927" cy="58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685990"/>
            <a:ext cx="511333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Звездный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час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8538" y="188640"/>
            <a:ext cx="6263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«Мир </a:t>
            </a:r>
            <a:r>
              <a:rPr lang="ru-RU" sz="2800" b="1" dirty="0"/>
              <a:t>профессий</a:t>
            </a:r>
            <a:r>
              <a:rPr lang="ru-RU" sz="2800" b="1" dirty="0" smtClean="0"/>
              <a:t>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7103" y="377639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Выполнила: </a:t>
            </a:r>
            <a:endParaRPr lang="ru-RU" dirty="0"/>
          </a:p>
          <a:p>
            <a:pPr algn="ctr"/>
            <a:r>
              <a:rPr lang="ru-RU" b="1" dirty="0"/>
              <a:t>Щеглакова Зинаида Григорьевна, </a:t>
            </a:r>
            <a:endParaRPr lang="ru-RU" dirty="0"/>
          </a:p>
          <a:p>
            <a:pPr algn="ctr"/>
            <a:r>
              <a:rPr lang="ru-RU" b="1" dirty="0"/>
              <a:t>учитель начальных классов</a:t>
            </a:r>
            <a:endParaRPr lang="ru-RU" dirty="0"/>
          </a:p>
          <a:p>
            <a:pPr algn="ctr"/>
            <a:r>
              <a:rPr lang="ru-RU" b="1" dirty="0"/>
              <a:t>МБОУ  СОШ №11,пгт.Шерегеш,</a:t>
            </a:r>
            <a:endParaRPr lang="ru-RU" dirty="0"/>
          </a:p>
          <a:p>
            <a:pPr algn="ctr"/>
            <a:r>
              <a:rPr lang="ru-RU" b="1" dirty="0" err="1"/>
              <a:t>Таштагольского</a:t>
            </a:r>
            <a:r>
              <a:rPr lang="ru-RU" b="1" dirty="0"/>
              <a:t> района, </a:t>
            </a:r>
            <a:endParaRPr lang="ru-RU" b="1" dirty="0" smtClean="0"/>
          </a:p>
          <a:p>
            <a:pPr algn="ctr"/>
            <a:r>
              <a:rPr lang="ru-RU" b="1" dirty="0" smtClean="0"/>
              <a:t>Кемеровской </a:t>
            </a:r>
            <a:r>
              <a:rPr lang="ru-RU" b="1" dirty="0"/>
              <a:t>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dirty="0" smtClean="0"/>
              <a:t>С </a:t>
            </a:r>
            <a:r>
              <a:rPr lang="ru-RU" sz="5400" b="1" dirty="0"/>
              <a:t>Т Р О И Т Е Л Ь С Т В О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87824" y="1948297"/>
            <a:ext cx="3024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</p:txBody>
      </p:sp>
      <p:pic>
        <p:nvPicPr>
          <p:cNvPr id="10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996951"/>
            <a:ext cx="4925697" cy="36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90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5400" dirty="0" smtClean="0">
                <a:latin typeface="Century Gothic" pitchFamily="34" charset="0"/>
              </a:rPr>
              <a:t/>
            </a:r>
            <a:br>
              <a:rPr lang="ru-RU" sz="5400" dirty="0" smtClean="0">
                <a:latin typeface="Century Gothic" pitchFamily="34" charset="0"/>
              </a:rPr>
            </a:br>
            <a:r>
              <a:rPr lang="ru-RU" sz="5400" dirty="0" smtClean="0">
                <a:latin typeface="Century Gothic" pitchFamily="34" charset="0"/>
              </a:rPr>
              <a:t/>
            </a:r>
            <a:br>
              <a:rPr lang="ru-RU" sz="5400" dirty="0" smtClean="0">
                <a:latin typeface="Century Gothic" pitchFamily="34" charset="0"/>
              </a:rPr>
            </a:br>
            <a:r>
              <a:rPr lang="ru-RU" sz="5400" dirty="0" smtClean="0">
                <a:latin typeface="Century Gothic" pitchFamily="34" charset="0"/>
              </a:rPr>
              <a:t/>
            </a:r>
            <a:br>
              <a:rPr lang="ru-RU" sz="5400" dirty="0" smtClean="0">
                <a:latin typeface="Century Gothic" pitchFamily="34" charset="0"/>
              </a:rPr>
            </a:br>
            <a:r>
              <a:rPr lang="ru-RU" sz="5400" dirty="0" smtClean="0">
                <a:latin typeface="Century Gothic" pitchFamily="34" charset="0"/>
              </a:rPr>
              <a:t/>
            </a:r>
            <a:br>
              <a:rPr lang="ru-RU" sz="5400" dirty="0" smtClean="0">
                <a:latin typeface="Century Gothic" pitchFamily="34" charset="0"/>
              </a:rPr>
            </a:br>
            <a:r>
              <a:rPr lang="ru-RU" sz="5400" dirty="0" smtClean="0">
                <a:latin typeface="Century Gothic" pitchFamily="34" charset="0"/>
              </a:rPr>
              <a:t/>
            </a:r>
            <a:br>
              <a:rPr lang="ru-RU" sz="5400" dirty="0" smtClean="0">
                <a:latin typeface="Century Gothic" pitchFamily="34" charset="0"/>
              </a:rPr>
            </a:br>
            <a:r>
              <a:rPr lang="ru-RU" sz="5400" dirty="0" smtClean="0">
                <a:latin typeface="Bookman Old Style" pitchFamily="18" charset="0"/>
              </a:rPr>
              <a:t>ПОЗДРАВЛЯЕМ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b="1" dirty="0" smtClean="0">
                <a:latin typeface="Bookman Old Style" pitchFamily="18" charset="0"/>
              </a:rPr>
              <a:t>победителя</a:t>
            </a:r>
            <a:r>
              <a:rPr lang="ru-RU" sz="5400" dirty="0" smtClean="0">
                <a:latin typeface="Bookman Old Style" pitchFamily="18" charset="0"/>
              </a:rPr>
              <a:t/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игры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 «</a:t>
            </a:r>
            <a:r>
              <a:rPr lang="ru-RU" sz="5400" dirty="0" smtClean="0">
                <a:latin typeface="Bookman Old Style" pitchFamily="18" charset="0"/>
              </a:rPr>
              <a:t>ЗВЁЗДНЫЙ </a:t>
            </a:r>
            <a:r>
              <a:rPr lang="ru-RU" sz="5400" dirty="0" smtClean="0">
                <a:latin typeface="Bookman Old Style" pitchFamily="18" charset="0"/>
              </a:rPr>
              <a:t>ЧАС»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500563" y="6092827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2800" b="1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Объект 5" descr="C:\Users\Зинаида\Desktop\e20905b0-6d7c-11e5-8fff-001517a211ff_d3b0a1db-cdf4-11e6-9454-001517a211f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3" y="4255480"/>
            <a:ext cx="2265040" cy="236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Ребус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" y="1484784"/>
            <a:ext cx="1878590" cy="267158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2698750"/>
            <a:ext cx="6630863" cy="1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20376" y="4847508"/>
            <a:ext cx="2113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34676" y="4999908"/>
            <a:ext cx="2113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34676" y="4881352"/>
            <a:ext cx="2869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1)профессия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347864" y="4907574"/>
            <a:ext cx="2880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биология </a:t>
            </a:r>
            <a:endParaRPr lang="ru-RU" sz="36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462596" y="4852807"/>
            <a:ext cx="2473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3)история </a:t>
            </a:r>
            <a:endParaRPr lang="ru-RU" sz="36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142875" y="1357313"/>
            <a:ext cx="928688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3" name="Куб 2"/>
          <p:cNvSpPr/>
          <p:nvPr/>
        </p:nvSpPr>
        <p:spPr>
          <a:xfrm>
            <a:off x="714375" y="2857500"/>
            <a:ext cx="928688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4" name="Куб 3"/>
          <p:cNvSpPr/>
          <p:nvPr/>
        </p:nvSpPr>
        <p:spPr>
          <a:xfrm>
            <a:off x="2000250" y="1928813"/>
            <a:ext cx="928688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5786438" y="1643063"/>
            <a:ext cx="928687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6" name="Куб 5"/>
          <p:cNvSpPr/>
          <p:nvPr/>
        </p:nvSpPr>
        <p:spPr>
          <a:xfrm>
            <a:off x="4786313" y="2928938"/>
            <a:ext cx="928687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7" name="Куб 6"/>
          <p:cNvSpPr/>
          <p:nvPr/>
        </p:nvSpPr>
        <p:spPr>
          <a:xfrm>
            <a:off x="3929063" y="1214438"/>
            <a:ext cx="928687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8" name="Куб 7"/>
          <p:cNvSpPr/>
          <p:nvPr/>
        </p:nvSpPr>
        <p:spPr>
          <a:xfrm>
            <a:off x="2786063" y="2928938"/>
            <a:ext cx="928687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9" name="Куб 8"/>
          <p:cNvSpPr/>
          <p:nvPr/>
        </p:nvSpPr>
        <p:spPr>
          <a:xfrm>
            <a:off x="6715125" y="2714625"/>
            <a:ext cx="928688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Д</a:t>
            </a:r>
          </a:p>
        </p:txBody>
      </p:sp>
      <p:sp>
        <p:nvSpPr>
          <p:cNvPr id="10" name="Куб 9"/>
          <p:cNvSpPr/>
          <p:nvPr/>
        </p:nvSpPr>
        <p:spPr>
          <a:xfrm>
            <a:off x="7715250" y="1357313"/>
            <a:ext cx="928688" cy="1000125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2643174" y="142852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5857884" y="4643446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428596" y="428604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5715008" y="571480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00034" y="4643446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7715272" y="5786454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2571736" y="5715016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8001024" y="0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179388" y="2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00672"/>
                <a:gridCol w="3095328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 Box 56"/>
          <p:cNvSpPr txBox="1">
            <a:spLocks noChangeArrowheads="1"/>
          </p:cNvSpPr>
          <p:nvPr/>
        </p:nvSpPr>
        <p:spPr bwMode="auto">
          <a:xfrm>
            <a:off x="323851" y="6165852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8932" name="Text Box 57"/>
          <p:cNvSpPr txBox="1">
            <a:spLocks noChangeArrowheads="1"/>
          </p:cNvSpPr>
          <p:nvPr/>
        </p:nvSpPr>
        <p:spPr bwMode="auto">
          <a:xfrm>
            <a:off x="1331914" y="61658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893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12987"/>
            <a:ext cx="6120679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6804609" y="5137987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935" name="TextBox 19"/>
          <p:cNvSpPr txBox="1">
            <a:spLocks noChangeArrowheads="1"/>
          </p:cNvSpPr>
          <p:nvPr/>
        </p:nvSpPr>
        <p:spPr bwMode="auto">
          <a:xfrm>
            <a:off x="3779839" y="9810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732589" y="188915"/>
            <a:ext cx="2124075" cy="1800225"/>
            <a:chOff x="6732240" y="188640"/>
            <a:chExt cx="2123728" cy="1800200"/>
          </a:xfrm>
        </p:grpSpPr>
        <p:sp>
          <p:nvSpPr>
            <p:cNvPr id="27" name="Блок-схема: несколько документов 26"/>
            <p:cNvSpPr/>
            <p:nvPr/>
          </p:nvSpPr>
          <p:spPr>
            <a:xfrm>
              <a:off x="6732240" y="188640"/>
              <a:ext cx="2123728" cy="1800200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5" name="TextBox 32"/>
            <p:cNvSpPr txBox="1">
              <a:spLocks noChangeArrowheads="1"/>
            </p:cNvSpPr>
            <p:nvPr/>
          </p:nvSpPr>
          <p:spPr bwMode="auto">
            <a:xfrm>
              <a:off x="6804248" y="836712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3816320" y="265112"/>
            <a:ext cx="1871663" cy="1800225"/>
            <a:chOff x="3923928" y="260648"/>
            <a:chExt cx="1872208" cy="1800200"/>
          </a:xfrm>
        </p:grpSpPr>
        <p:sp>
          <p:nvSpPr>
            <p:cNvPr id="26" name="Блок-схема: несколько документов 25"/>
            <p:cNvSpPr/>
            <p:nvPr/>
          </p:nvSpPr>
          <p:spPr>
            <a:xfrm>
              <a:off x="3923928" y="260648"/>
              <a:ext cx="1872208" cy="1800200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3" name="TextBox 33"/>
            <p:cNvSpPr txBox="1">
              <a:spLocks noChangeArrowheads="1"/>
            </p:cNvSpPr>
            <p:nvPr/>
          </p:nvSpPr>
          <p:spPr bwMode="auto">
            <a:xfrm>
              <a:off x="4067944" y="90872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 b="1" dirty="0"/>
            </a:p>
          </p:txBody>
        </p:sp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6875463" y="2565402"/>
            <a:ext cx="2089150" cy="1871663"/>
            <a:chOff x="6876256" y="2564904"/>
            <a:chExt cx="2088232" cy="1872208"/>
          </a:xfrm>
        </p:grpSpPr>
        <p:sp>
          <p:nvSpPr>
            <p:cNvPr id="28" name="Блок-схема: несколько документов 27"/>
            <p:cNvSpPr/>
            <p:nvPr/>
          </p:nvSpPr>
          <p:spPr>
            <a:xfrm>
              <a:off x="6947662" y="2564904"/>
              <a:ext cx="2016826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1" name="TextBox 34"/>
            <p:cNvSpPr txBox="1">
              <a:spLocks noChangeArrowheads="1"/>
            </p:cNvSpPr>
            <p:nvPr/>
          </p:nvSpPr>
          <p:spPr bwMode="auto">
            <a:xfrm>
              <a:off x="6876256" y="3212976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 b="1" dirty="0"/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900114" y="260350"/>
            <a:ext cx="2016125" cy="1728788"/>
            <a:chOff x="899592" y="260648"/>
            <a:chExt cx="2016224" cy="1728192"/>
          </a:xfrm>
        </p:grpSpPr>
        <p:sp>
          <p:nvSpPr>
            <p:cNvPr id="30" name="Блок-схема: несколько документов 29"/>
            <p:cNvSpPr/>
            <p:nvPr/>
          </p:nvSpPr>
          <p:spPr>
            <a:xfrm>
              <a:off x="899592" y="260648"/>
              <a:ext cx="2016224" cy="1728192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7" name="TextBox 36"/>
            <p:cNvSpPr txBox="1">
              <a:spLocks noChangeArrowheads="1"/>
            </p:cNvSpPr>
            <p:nvPr/>
          </p:nvSpPr>
          <p:spPr bwMode="auto">
            <a:xfrm>
              <a:off x="1187624" y="908720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946900" y="877947"/>
            <a:ext cx="1585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Пилот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997253"/>
            <a:ext cx="1871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Продавец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5463" y="3109097"/>
            <a:ext cx="233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Парикмахер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50915" y="877947"/>
            <a:ext cx="2002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Библиотекарь</a:t>
            </a:r>
          </a:p>
        </p:txBody>
      </p:sp>
    </p:spTree>
    <p:extLst>
      <p:ext uri="{BB962C8B-B14F-4D97-AF65-F5344CB8AC3E}">
        <p14:creationId xmlns:p14="http://schemas.microsoft.com/office/powerpoint/2010/main" val="13982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60271"/>
              </p:ext>
            </p:extLst>
          </p:nvPr>
        </p:nvGraphicFramePr>
        <p:xfrm>
          <a:off x="34926" y="2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5" name="Picture 22" descr="Безымянный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295527"/>
            <a:ext cx="5977385" cy="444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7" name="Text Box 35"/>
          <p:cNvSpPr txBox="1">
            <a:spLocks noChangeArrowheads="1"/>
          </p:cNvSpPr>
          <p:nvPr/>
        </p:nvSpPr>
        <p:spPr bwMode="auto">
          <a:xfrm>
            <a:off x="3203575" y="1844675"/>
            <a:ext cx="2520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лопата</a:t>
            </a:r>
            <a:endParaRPr lang="ru-RU" sz="2000" b="1" dirty="0"/>
          </a:p>
        </p:txBody>
      </p:sp>
      <p:sp>
        <p:nvSpPr>
          <p:cNvPr id="39958" name="Text Box 36"/>
          <p:cNvSpPr txBox="1">
            <a:spLocks noChangeArrowheads="1"/>
          </p:cNvSpPr>
          <p:nvPr/>
        </p:nvSpPr>
        <p:spPr bwMode="auto">
          <a:xfrm>
            <a:off x="6156325" y="4149725"/>
            <a:ext cx="28082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игла</a:t>
            </a:r>
            <a:endParaRPr lang="ru-RU" sz="2000" b="1" dirty="0"/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47022" y="1738164"/>
            <a:ext cx="259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    </a:t>
            </a:r>
            <a:r>
              <a:rPr lang="ru-RU" sz="2000" b="1" dirty="0" smtClean="0"/>
              <a:t>ножницы</a:t>
            </a:r>
            <a:endParaRPr lang="ru-RU" sz="2000" b="1" dirty="0"/>
          </a:p>
        </p:txBody>
      </p:sp>
      <p:sp>
        <p:nvSpPr>
          <p:cNvPr id="39962" name="Text Box 41"/>
          <p:cNvSpPr txBox="1">
            <a:spLocks noChangeArrowheads="1"/>
          </p:cNvSpPr>
          <p:nvPr/>
        </p:nvSpPr>
        <p:spPr bwMode="auto">
          <a:xfrm>
            <a:off x="6293376" y="6131508"/>
            <a:ext cx="264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молоток</a:t>
            </a:r>
            <a:endParaRPr lang="ru-RU" sz="2000" b="1" dirty="0"/>
          </a:p>
        </p:txBody>
      </p:sp>
      <p:sp>
        <p:nvSpPr>
          <p:cNvPr id="39963" name="Text Box 42"/>
          <p:cNvSpPr txBox="1">
            <a:spLocks noChangeArrowheads="1"/>
          </p:cNvSpPr>
          <p:nvPr/>
        </p:nvSpPr>
        <p:spPr bwMode="auto">
          <a:xfrm>
            <a:off x="250825" y="1875631"/>
            <a:ext cx="24495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    </a:t>
            </a:r>
            <a:r>
              <a:rPr lang="ru-RU" sz="2000" b="1" dirty="0" smtClean="0"/>
              <a:t>кисть</a:t>
            </a:r>
            <a:endParaRPr lang="ru-RU" sz="2000" b="1" dirty="0"/>
          </a:p>
        </p:txBody>
      </p:sp>
      <p:pic>
        <p:nvPicPr>
          <p:cNvPr id="22" name="Рисунок 21" descr="http://mzayat.com/images/clipart-shovel-shovel-clipart-917_9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6" y="260648"/>
            <a:ext cx="1352550" cy="13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fotoham.ru/img/picture/Aug/11/3ae72bc4a757f52e1e9912a111af013b/mini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9" y="404664"/>
            <a:ext cx="170561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cliparthouse.ru/wp-content/uploads/stationery/28-stationery-scissors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59" y="163175"/>
            <a:ext cx="2297430" cy="153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im0-tub-ru.yandex.net/i?id=f2a99c6bd3255d1e4543a72ee2e50286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18" y="2564904"/>
            <a:ext cx="1727145" cy="139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okayno.club/wp-content/uploads/2017/06/3284959-6629779262-hamm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25" y="4749415"/>
            <a:ext cx="1739738" cy="1382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4209"/>
              </p:ext>
            </p:extLst>
          </p:nvPr>
        </p:nvGraphicFramePr>
        <p:xfrm>
          <a:off x="0" y="2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0" name="Picture 70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63080"/>
            <a:ext cx="6156176" cy="44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51520" y="2564904"/>
            <a:ext cx="179970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</a:p>
        </p:txBody>
      </p:sp>
      <p:pic>
        <p:nvPicPr>
          <p:cNvPr id="16" name="Рисунок 15" descr="https://e-libra.ru/files/books/2017/07/18/375086/i_06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800200" cy="211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-libra.ru/files/books/2017/07/18/375086/i_2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01622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e-libra.ru/files/books/2017/07/18/375086/i_18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02" y="4941168"/>
            <a:ext cx="1733822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img.labirint.ru/images/comments_pic/1605/2_dd96bcfdc7b11c64460112950404d2c5_14547703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160240" cy="20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printonic.ru/uploads/images/2016/04/15/img_5710add85dfc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944216" cy="211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76514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56"/>
          <p:cNvSpPr txBox="1">
            <a:spLocks noChangeArrowheads="1"/>
          </p:cNvSpPr>
          <p:nvPr/>
        </p:nvSpPr>
        <p:spPr bwMode="auto">
          <a:xfrm>
            <a:off x="323851" y="6165852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2004" name="Text Box 57"/>
          <p:cNvSpPr txBox="1">
            <a:spLocks noChangeArrowheads="1"/>
          </p:cNvSpPr>
          <p:nvPr/>
        </p:nvSpPr>
        <p:spPr bwMode="auto">
          <a:xfrm>
            <a:off x="1331914" y="61658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2005" name="Picture 45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97" y="2276476"/>
            <a:ext cx="2994025" cy="45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Box 13"/>
          <p:cNvSpPr txBox="1">
            <a:spLocks noChangeArrowheads="1"/>
          </p:cNvSpPr>
          <p:nvPr/>
        </p:nvSpPr>
        <p:spPr bwMode="auto">
          <a:xfrm>
            <a:off x="3218896" y="1628800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дворник</a:t>
            </a:r>
            <a:endParaRPr lang="ru-RU" b="1" dirty="0"/>
          </a:p>
        </p:txBody>
      </p:sp>
      <p:sp>
        <p:nvSpPr>
          <p:cNvPr id="42007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2008" name="TextBox 15"/>
          <p:cNvSpPr txBox="1">
            <a:spLocks noChangeArrowheads="1"/>
          </p:cNvSpPr>
          <p:nvPr/>
        </p:nvSpPr>
        <p:spPr bwMode="auto">
          <a:xfrm>
            <a:off x="6728177" y="3966885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пожарный</a:t>
            </a:r>
            <a:endParaRPr lang="ru-RU" b="1" dirty="0"/>
          </a:p>
        </p:txBody>
      </p:sp>
      <p:sp>
        <p:nvSpPr>
          <p:cNvPr id="42009" name="TextBox 16"/>
          <p:cNvSpPr txBox="1">
            <a:spLocks noChangeArrowheads="1"/>
          </p:cNvSpPr>
          <p:nvPr/>
        </p:nvSpPr>
        <p:spPr bwMode="auto">
          <a:xfrm>
            <a:off x="6504630" y="6286796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полицейский</a:t>
            </a:r>
            <a:endParaRPr lang="ru-RU" sz="2000" b="1" dirty="0"/>
          </a:p>
        </p:txBody>
      </p:sp>
      <p:sp>
        <p:nvSpPr>
          <p:cNvPr id="42011" name="TextBox 18"/>
          <p:cNvSpPr txBox="1">
            <a:spLocks noChangeArrowheads="1"/>
          </p:cNvSpPr>
          <p:nvPr/>
        </p:nvSpPr>
        <p:spPr bwMode="auto">
          <a:xfrm>
            <a:off x="112501" y="1628800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врач</a:t>
            </a:r>
            <a:endParaRPr lang="ru-RU" b="1" dirty="0"/>
          </a:p>
        </p:txBody>
      </p:sp>
      <p:sp>
        <p:nvSpPr>
          <p:cNvPr id="42013" name="TextBox 20"/>
          <p:cNvSpPr txBox="1">
            <a:spLocks noChangeArrowheads="1"/>
          </p:cNvSpPr>
          <p:nvPr/>
        </p:nvSpPr>
        <p:spPr bwMode="auto">
          <a:xfrm>
            <a:off x="6179986" y="16288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учитель</a:t>
            </a:r>
            <a:endParaRPr lang="ru-RU" b="1" dirty="0"/>
          </a:p>
        </p:txBody>
      </p:sp>
      <p:sp>
        <p:nvSpPr>
          <p:cNvPr id="42015" name="TextBox 22"/>
          <p:cNvSpPr txBox="1">
            <a:spLocks noChangeArrowheads="1"/>
          </p:cNvSpPr>
          <p:nvPr/>
        </p:nvSpPr>
        <p:spPr bwMode="auto">
          <a:xfrm>
            <a:off x="3347243" y="6229572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повар</a:t>
            </a:r>
            <a:endParaRPr lang="ru-RU" b="1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743586" y="3074194"/>
            <a:ext cx="179970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</a:p>
        </p:txBody>
      </p:sp>
      <p:pic>
        <p:nvPicPr>
          <p:cNvPr id="24" name="Рисунок 23" descr="https://arhivurokov.ru/kopilka/uploads/user_file_57e7d7e473c6d/slozhieniie_i_vychitaniie_odnoznachnykh_chisiel_s_pieriekhodom_chieriez_razriad_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1" y="188640"/>
            <a:ext cx="1317277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sputnik.fm/files/BC8B0F81EB8FB3C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04" y="155699"/>
            <a:ext cx="1728085" cy="150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mariafresa.net/newimages/blonde-clipart-kind-teacher-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757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svischewo.kamenec.edu.by/be/sm.aspx?guid=1808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19" y="2480985"/>
            <a:ext cx="123122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media.istockphoto.com/vectors/funny-policeman-children-vector-illustration-vector-id51523356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3" y="4725144"/>
            <a:ext cx="1122926" cy="144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ja-rastu.ru/uploads/posts/2014-08/1408997941_3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70" y="4754942"/>
            <a:ext cx="1104002" cy="147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92112"/>
              </p:ext>
            </p:extLst>
          </p:nvPr>
        </p:nvGraphicFramePr>
        <p:xfrm>
          <a:off x="0" y="2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 Box 56"/>
          <p:cNvSpPr txBox="1">
            <a:spLocks noChangeArrowheads="1"/>
          </p:cNvSpPr>
          <p:nvPr/>
        </p:nvSpPr>
        <p:spPr bwMode="auto">
          <a:xfrm>
            <a:off x="323851" y="6165852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3028" name="Text Box 57"/>
          <p:cNvSpPr txBox="1">
            <a:spLocks noChangeArrowheads="1"/>
          </p:cNvSpPr>
          <p:nvPr/>
        </p:nvSpPr>
        <p:spPr bwMode="auto">
          <a:xfrm>
            <a:off x="1331914" y="61658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302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60198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TextBox 17"/>
          <p:cNvSpPr txBox="1">
            <a:spLocks noChangeArrowheads="1"/>
          </p:cNvSpPr>
          <p:nvPr/>
        </p:nvSpPr>
        <p:spPr bwMode="auto">
          <a:xfrm>
            <a:off x="6553200" y="5085184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 dirty="0" smtClean="0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3032" name="TextBox 15"/>
          <p:cNvSpPr txBox="1">
            <a:spLocks noChangeArrowheads="1"/>
          </p:cNvSpPr>
          <p:nvPr/>
        </p:nvSpPr>
        <p:spPr bwMode="auto">
          <a:xfrm>
            <a:off x="6372200" y="1192307"/>
            <a:ext cx="27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2000" b="1" dirty="0"/>
              <a:t>без, не вынешь, рыбку, из, труда, пруда </a:t>
            </a:r>
          </a:p>
        </p:txBody>
      </p:sp>
      <p:sp>
        <p:nvSpPr>
          <p:cNvPr id="43033" name="TextBox 16"/>
          <p:cNvSpPr txBox="1">
            <a:spLocks noChangeArrowheads="1"/>
          </p:cNvSpPr>
          <p:nvPr/>
        </p:nvSpPr>
        <p:spPr bwMode="auto">
          <a:xfrm>
            <a:off x="323851" y="1380088"/>
            <a:ext cx="259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время, час, потехе, делу, а </a:t>
            </a:r>
          </a:p>
        </p:txBody>
      </p:sp>
      <p:sp>
        <p:nvSpPr>
          <p:cNvPr id="43038" name="TextBox 21"/>
          <p:cNvSpPr txBox="1">
            <a:spLocks noChangeArrowheads="1"/>
          </p:cNvSpPr>
          <p:nvPr/>
        </p:nvSpPr>
        <p:spPr bwMode="auto">
          <a:xfrm>
            <a:off x="6343600" y="3416690"/>
            <a:ext cx="2591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кормит, а, портит, труд, лень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3279020" y="1427787"/>
            <a:ext cx="259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тот, не работает, не ест, кто </a:t>
            </a:r>
          </a:p>
        </p:txBody>
      </p:sp>
      <p:pic>
        <p:nvPicPr>
          <p:cNvPr id="24" name="Рисунок 23" descr="http://fraze.ru/images/title_poslovitsy/bykva_b/bez-truda-ne-vynesh-i-rybku-iz-pru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2" y="115779"/>
            <a:ext cx="222885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ds03.infourok.ru/uploads/ex/10e4/00062b63-91f16227/img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9615" b="13676"/>
          <a:stretch/>
        </p:blipFill>
        <p:spPr bwMode="auto">
          <a:xfrm>
            <a:off x="723484" y="128855"/>
            <a:ext cx="1401589" cy="1242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ds04.infourok.ru/uploads/ex/0add/000a6b1c-ecb704ec/img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21795" r="4327" b="10256"/>
          <a:stretch/>
        </p:blipFill>
        <p:spPr bwMode="auto">
          <a:xfrm>
            <a:off x="6770687" y="2377987"/>
            <a:ext cx="1866900" cy="107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://www.perunica.ru/uploads/posts/2012-10/1349983772_7cqdu4pp9x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02" y="112864"/>
            <a:ext cx="1760993" cy="125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dirty="0"/>
              <a:t>О Р С Т О Т С Л Е Т Ь И В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1720" y="188640"/>
            <a:ext cx="5328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Составьте из букв слово за 5 минут</a:t>
            </a:r>
          </a:p>
        </p:txBody>
      </p:sp>
      <p:pic>
        <p:nvPicPr>
          <p:cNvPr id="10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158741"/>
            <a:ext cx="4709673" cy="35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147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1_Оформление по умолчанию</vt:lpstr>
      <vt:lpstr>Звёздный</vt:lpstr>
      <vt:lpstr>Ребус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 Р С Т О Т С Л Е Т Ь И В  </vt:lpstr>
      <vt:lpstr> С Т Р О И Т Е Л Ь С Т В О </vt:lpstr>
      <vt:lpstr>     ПОЗДРАВЛЯЕМ победителя игры  «ЗВЁЗДНЫЙ ЧАС»</vt:lpstr>
    </vt:vector>
  </TitlesOfParts>
  <Company>Неизвестная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</dc:title>
  <dc:creator>Неизвестный</dc:creator>
  <cp:lastModifiedBy>Зинаида</cp:lastModifiedBy>
  <cp:revision>105</cp:revision>
  <dcterms:created xsi:type="dcterms:W3CDTF">2004-04-29T07:56:50Z</dcterms:created>
  <dcterms:modified xsi:type="dcterms:W3CDTF">2018-05-25T05:26:13Z</dcterms:modified>
</cp:coreProperties>
</file>