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66" r:id="rId5"/>
    <p:sldId id="267" r:id="rId6"/>
    <p:sldId id="268" r:id="rId7"/>
    <p:sldId id="269" r:id="rId8"/>
    <p:sldId id="257" r:id="rId9"/>
    <p:sldId id="265" r:id="rId10"/>
    <p:sldId id="260" r:id="rId11"/>
    <p:sldId id="261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1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5623" y="1110688"/>
            <a:ext cx="10060441" cy="2677648"/>
          </a:xfrm>
        </p:spPr>
        <p:txBody>
          <a:bodyPr/>
          <a:lstStyle/>
          <a:p>
            <a:r>
              <a:rPr lang="ru-RU" b="1" dirty="0" smtClean="0"/>
              <a:t>Звуки гласные и согласные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18576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1355" y="578498"/>
            <a:ext cx="790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Называем гласный звук в середине слова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gallery.ykt.ru/gals/2016/12/07/nedvykt/2264049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7" y="2872068"/>
            <a:ext cx="2652939" cy="221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320073" y="1996751"/>
            <a:ext cx="27711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514391" y="2080726"/>
            <a:ext cx="382555" cy="373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ttp://printonic.ru/uploads/images/2016/03/26/img_56f68f69852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66" y="2872068"/>
            <a:ext cx="1736278" cy="305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laycast.ru/uploads/2015/12/13/1630265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668" y="2715207"/>
            <a:ext cx="2048022" cy="28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kartinkijane.ru/pic/201411/1920x1080/kartinkijane.ru-735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731" y="3378131"/>
            <a:ext cx="3349927" cy="188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389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9154409" y="3159206"/>
            <a:ext cx="1190135" cy="11849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9308312" y="4290385"/>
            <a:ext cx="261259" cy="541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0035375" y="4290385"/>
            <a:ext cx="233264" cy="4940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0254997" y="4649611"/>
            <a:ext cx="621189" cy="315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687123" y="4677746"/>
            <a:ext cx="621189" cy="315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347797" y="983627"/>
            <a:ext cx="1190135" cy="11849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1501700" y="2114806"/>
            <a:ext cx="261259" cy="541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228763" y="2114806"/>
            <a:ext cx="233264" cy="4940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2448385" y="2474032"/>
            <a:ext cx="621189" cy="315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80511" y="2502167"/>
            <a:ext cx="621189" cy="315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579865" y="1114455"/>
            <a:ext cx="366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417486" y="3808756"/>
            <a:ext cx="1190135" cy="11849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2571389" y="4939935"/>
            <a:ext cx="261259" cy="541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298452" y="4939935"/>
            <a:ext cx="233264" cy="4940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3518074" y="5299161"/>
            <a:ext cx="621189" cy="315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950200" y="5327296"/>
            <a:ext cx="621189" cy="315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594677" y="929819"/>
            <a:ext cx="1190135" cy="11849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4748580" y="2060998"/>
            <a:ext cx="261259" cy="541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475643" y="2060998"/>
            <a:ext cx="233264" cy="4940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5695265" y="2420224"/>
            <a:ext cx="621189" cy="315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127391" y="2448359"/>
            <a:ext cx="621189" cy="315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554086" y="890174"/>
            <a:ext cx="1190135" cy="11849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7707989" y="2021353"/>
            <a:ext cx="261259" cy="541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435052" y="2021353"/>
            <a:ext cx="233264" cy="4940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8654674" y="2380579"/>
            <a:ext cx="621189" cy="315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086800" y="2408714"/>
            <a:ext cx="621189" cy="315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855223" y="3808756"/>
            <a:ext cx="1190135" cy="11849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5984624" y="4950687"/>
            <a:ext cx="261259" cy="541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711687" y="4950687"/>
            <a:ext cx="233264" cy="4940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6931309" y="5309913"/>
            <a:ext cx="621189" cy="315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363435" y="5338048"/>
            <a:ext cx="621189" cy="315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6101745" y="3939585"/>
            <a:ext cx="724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Э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380642" y="3298757"/>
            <a:ext cx="7713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818774" y="1002231"/>
            <a:ext cx="660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04062" y="1092055"/>
            <a:ext cx="628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48527" y="3939584"/>
            <a:ext cx="766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13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32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44" grpId="0" animBg="1"/>
      <p:bldP spid="47" grpId="0" animBg="1"/>
      <p:bldP spid="48" grpId="0" animBg="1"/>
      <p:bldP spid="50" grpId="0" animBg="1"/>
      <p:bldP spid="53" grpId="0" animBg="1"/>
      <p:bldP spid="54" grpId="0" animBg="1"/>
      <p:bldP spid="56" grpId="0"/>
      <p:bldP spid="57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8554" y="578498"/>
            <a:ext cx="6832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Назови последний гласный в словах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s://pohod-shop.ru/image/cache/catalog/Products/5/veslo-bajdarochnoe-r-2400-ufaphoto451299773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12" y="4465279"/>
            <a:ext cx="1495944" cy="149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f.mypage.ru/10ac6d661c0aad18b3b34668fc1e45b4_80ffc1cc054b43471c2b890a464322fc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283" y="4351239"/>
            <a:ext cx="27622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forumuploads.ru/uploads/0000/88/98/1480-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125" y="4663173"/>
            <a:ext cx="880123" cy="110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forumuploads.ru/uploads/0000/88/98/1480-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304" y="4351238"/>
            <a:ext cx="880123" cy="110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forumuploads.ru/uploads/0000/88/98/1480-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23" y="4975108"/>
            <a:ext cx="880123" cy="110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s://img1.liveinternet.ru/images/attach/d/1/134/632/134632445_kangaroo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731" y="2203896"/>
            <a:ext cx="30194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Левая круглая скобка 4"/>
          <p:cNvSpPr/>
          <p:nvPr/>
        </p:nvSpPr>
        <p:spPr>
          <a:xfrm>
            <a:off x="964312" y="1418253"/>
            <a:ext cx="222828" cy="877077"/>
          </a:xfrm>
          <a:prstGeom prst="lef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круглая скобка 5"/>
          <p:cNvSpPr/>
          <p:nvPr/>
        </p:nvSpPr>
        <p:spPr>
          <a:xfrm>
            <a:off x="1690142" y="1418253"/>
            <a:ext cx="182829" cy="877077"/>
          </a:xfrm>
          <a:prstGeom prst="righ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Левая круглая скобка 14"/>
          <p:cNvSpPr/>
          <p:nvPr/>
        </p:nvSpPr>
        <p:spPr>
          <a:xfrm>
            <a:off x="3008028" y="1386717"/>
            <a:ext cx="222828" cy="877077"/>
          </a:xfrm>
          <a:prstGeom prst="lef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круглая скобка 15"/>
          <p:cNvSpPr/>
          <p:nvPr/>
        </p:nvSpPr>
        <p:spPr>
          <a:xfrm>
            <a:off x="5203323" y="1417538"/>
            <a:ext cx="222828" cy="877077"/>
          </a:xfrm>
          <a:prstGeom prst="lef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Левая круглая скобка 16"/>
          <p:cNvSpPr/>
          <p:nvPr/>
        </p:nvSpPr>
        <p:spPr>
          <a:xfrm>
            <a:off x="7368127" y="1417538"/>
            <a:ext cx="222828" cy="877077"/>
          </a:xfrm>
          <a:prstGeom prst="lef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Левая круглая скобка 17"/>
          <p:cNvSpPr/>
          <p:nvPr/>
        </p:nvSpPr>
        <p:spPr>
          <a:xfrm>
            <a:off x="9434798" y="1410148"/>
            <a:ext cx="222828" cy="877077"/>
          </a:xfrm>
          <a:prstGeom prst="lef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вая круглая скобка 18"/>
          <p:cNvSpPr/>
          <p:nvPr/>
        </p:nvSpPr>
        <p:spPr>
          <a:xfrm>
            <a:off x="7406622" y="2994412"/>
            <a:ext cx="222828" cy="877077"/>
          </a:xfrm>
          <a:prstGeom prst="lef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ая круглая скобка 19"/>
          <p:cNvSpPr/>
          <p:nvPr/>
        </p:nvSpPr>
        <p:spPr>
          <a:xfrm>
            <a:off x="3909804" y="1379593"/>
            <a:ext cx="182829" cy="877077"/>
          </a:xfrm>
          <a:prstGeom prst="righ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авая круглая скобка 20"/>
          <p:cNvSpPr/>
          <p:nvPr/>
        </p:nvSpPr>
        <p:spPr>
          <a:xfrm>
            <a:off x="6120435" y="1410862"/>
            <a:ext cx="182829" cy="877077"/>
          </a:xfrm>
          <a:prstGeom prst="righ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авая круглая скобка 21"/>
          <p:cNvSpPr/>
          <p:nvPr/>
        </p:nvSpPr>
        <p:spPr>
          <a:xfrm>
            <a:off x="8258521" y="1410861"/>
            <a:ext cx="182829" cy="877077"/>
          </a:xfrm>
          <a:prstGeom prst="righ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авая круглая скобка 22"/>
          <p:cNvSpPr/>
          <p:nvPr/>
        </p:nvSpPr>
        <p:spPr>
          <a:xfrm>
            <a:off x="8349935" y="2993694"/>
            <a:ext cx="182829" cy="877077"/>
          </a:xfrm>
          <a:prstGeom prst="righ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авая круглая скобка 23"/>
          <p:cNvSpPr/>
          <p:nvPr/>
        </p:nvSpPr>
        <p:spPr>
          <a:xfrm>
            <a:off x="10330408" y="1410144"/>
            <a:ext cx="182829" cy="877077"/>
          </a:xfrm>
          <a:prstGeom prst="rightBracke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82581" y="1556297"/>
            <a:ext cx="487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43148" y="1532869"/>
            <a:ext cx="529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11024" y="1532869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У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61427" y="1556296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Ы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739252" y="1563688"/>
            <a:ext cx="466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61427" y="3139846"/>
            <a:ext cx="505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Э</a:t>
            </a:r>
          </a:p>
        </p:txBody>
      </p:sp>
    </p:spTree>
    <p:extLst>
      <p:ext uri="{BB962C8B-B14F-4D97-AF65-F5344CB8AC3E}">
        <p14:creationId xmlns:p14="http://schemas.microsoft.com/office/powerpoint/2010/main" val="3492387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7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log.eda.ua/wp-content/uploads/2014/02/subway-gif-52d92ad63f52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64" y="455645"/>
            <a:ext cx="7150293" cy="592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1006183" y="1203649"/>
            <a:ext cx="597159" cy="6718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744926" y="3913124"/>
            <a:ext cx="559837" cy="569168"/>
          </a:xfrm>
          <a:prstGeom prst="star4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1399592" y="2849922"/>
            <a:ext cx="559837" cy="569168"/>
          </a:xfrm>
          <a:prstGeom prst="star4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1490614" y="4976326"/>
            <a:ext cx="559837" cy="56916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9609770" y="1590869"/>
            <a:ext cx="559837" cy="56916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9889688" y="3419090"/>
            <a:ext cx="559837" cy="569168"/>
          </a:xfrm>
          <a:prstGeom prst="star4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10851502" y="4861249"/>
            <a:ext cx="559837" cy="569168"/>
          </a:xfrm>
          <a:prstGeom prst="star4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10588721" y="2407298"/>
            <a:ext cx="559837" cy="569168"/>
          </a:xfrm>
          <a:prstGeom prst="star4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36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gifki.org/data/media/33/prishelets-i-inoplanetyanin-animatsionnaya-kartinka-026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956" y="1847461"/>
            <a:ext cx="2034436" cy="348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t.depositphotos.com/1642684/5007/v/950/depositphotos_50073659-stock-illustration-vector-illustration-of-kids-ma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338" y="1713783"/>
            <a:ext cx="4556386" cy="455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22310" y="1082351"/>
            <a:ext cx="2491274" cy="93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054118" y="1045029"/>
            <a:ext cx="2491274" cy="93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879771" y="1101013"/>
            <a:ext cx="2491274" cy="93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9759887" y="1063691"/>
            <a:ext cx="111967" cy="9330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823788" y="1054360"/>
            <a:ext cx="111967" cy="9330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1219200" y="740229"/>
            <a:ext cx="3110" cy="3607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51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7453" y="4198775"/>
            <a:ext cx="49103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 дворцы хрустальные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И про звёзды дальние.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Вы ложитесь, и на ушко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Вам нашепчет сны …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s://thumbs.gfycat.com/NegligibleBlackArrowana-size_restric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016" y="950474"/>
            <a:ext cx="4071192" cy="305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64906" y="2286000"/>
            <a:ext cx="4021494" cy="2799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780522" y="1931437"/>
            <a:ext cx="0" cy="70912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024603" y="1810139"/>
            <a:ext cx="0" cy="70912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233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5993" y="3536301"/>
            <a:ext cx="47227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Как это скучно –</a:t>
            </a:r>
          </a:p>
          <a:p>
            <a:r>
              <a:rPr lang="ru-RU" sz="2800" b="1" dirty="0" smtClean="0"/>
              <a:t>Сто лет без движенья</a:t>
            </a:r>
          </a:p>
          <a:p>
            <a:r>
              <a:rPr lang="ru-RU" sz="2800" b="1" dirty="0" smtClean="0"/>
              <a:t>В воду глядеть</a:t>
            </a:r>
          </a:p>
          <a:p>
            <a:r>
              <a:rPr lang="ru-RU" sz="2800" b="1" dirty="0" smtClean="0"/>
              <a:t>На своё отраженье.</a:t>
            </a:r>
          </a:p>
          <a:p>
            <a:r>
              <a:rPr lang="ru-RU" sz="2800" b="1" dirty="0" smtClean="0"/>
              <a:t>Свесила ветки с обрыва</a:t>
            </a:r>
          </a:p>
          <a:p>
            <a:r>
              <a:rPr lang="ru-RU" sz="2800" b="1" dirty="0" smtClean="0"/>
              <a:t>Такая грустная …</a:t>
            </a:r>
            <a:endParaRPr lang="ru-RU" sz="2800" b="1" dirty="0"/>
          </a:p>
        </p:txBody>
      </p:sp>
      <p:pic>
        <p:nvPicPr>
          <p:cNvPr id="10242" name="Picture 2" descr="http://www.playcast.ru/uploads/2014/09/14/98379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59" y="1250301"/>
            <a:ext cx="44481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774025" y="2066730"/>
            <a:ext cx="3620276" cy="93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714792" y="1744824"/>
            <a:ext cx="18661" cy="643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010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8914" y="4310743"/>
            <a:ext cx="556755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 яме спит зимою длинной,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Но чуть солнце станет греть,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 путь за мёдом и малиной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Отправляется …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animashki.info/uploads/posts/2016-05/1463492926_8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93" y="737117"/>
            <a:ext cx="3669976" cy="362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58212" y="2593910"/>
            <a:ext cx="3536302" cy="93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331029" y="2230016"/>
            <a:ext cx="9330" cy="71845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857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9894" y="531845"/>
            <a:ext cx="6187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Найдите слова, в которых 1 слог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s://www.chitalnya.ru/upload3/253/dce9536bb797ac2c12c88a7320ae401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62" y="1565862"/>
            <a:ext cx="1905102" cy="181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mg1.picmix.com/output/stamp/thumb/8/7/1/1/1241178_223b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036" y="3748584"/>
            <a:ext cx="1447634" cy="208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smayli.ru/data/smiles/sladkie-3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85" y="1627759"/>
            <a:ext cx="1825420" cy="16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gifki.org/data/media/194/ryba-animatsionnaya-kartinka-028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451" y="4410255"/>
            <a:ext cx="2121095" cy="16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playcast.ru/uploads/2017/03/17/2202644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900" y="914340"/>
            <a:ext cx="1302905" cy="258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s://images.gr-assets.com/hostedimages/1423169662ra/1359475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48" y="4530213"/>
            <a:ext cx="1323189" cy="119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s://www.chitalnya.ru/upload3/399/2ed9272dc5c1134364dbc3c2cc9907fe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69" y="1188458"/>
            <a:ext cx="1962264" cy="196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://900igr.net/up/datai/133609/0011-018-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67" y="3497688"/>
            <a:ext cx="2924714" cy="24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415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69/274152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69" y="485749"/>
            <a:ext cx="7753643" cy="581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19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884368" y="1810139"/>
            <a:ext cx="2267338" cy="20993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531707" y="1915886"/>
            <a:ext cx="2267338" cy="20993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659224" y="3909527"/>
            <a:ext cx="522515" cy="113833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8036767" y="3819331"/>
            <a:ext cx="522515" cy="113833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660295" y="3730690"/>
            <a:ext cx="491411" cy="11834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187892" y="3918858"/>
            <a:ext cx="466528" cy="11290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4613210" y="4677746"/>
            <a:ext cx="1183433" cy="559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534884" y="4767942"/>
            <a:ext cx="1183433" cy="559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151706" y="4634203"/>
            <a:ext cx="1183433" cy="55983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857998" y="4659084"/>
            <a:ext cx="1183433" cy="5598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://s8.rimg.info/d1e0f32ff784719baebcae6c4d23374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005" y="675530"/>
            <a:ext cx="1974512" cy="113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ouz-dryzei.my1.ru/_si/0/250997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922" y="675530"/>
            <a:ext cx="1145915" cy="13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724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83</TotalTime>
  <Words>94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Ион (конференц-зал)</vt:lpstr>
      <vt:lpstr>Звуки гласные и согласные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гласные и согласные</dc:title>
  <dc:creator>7-UP</dc:creator>
  <cp:lastModifiedBy>7-UP</cp:lastModifiedBy>
  <cp:revision>11</cp:revision>
  <dcterms:created xsi:type="dcterms:W3CDTF">2018-10-26T16:59:26Z</dcterms:created>
  <dcterms:modified xsi:type="dcterms:W3CDTF">2018-12-12T19:45:11Z</dcterms:modified>
</cp:coreProperties>
</file>