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sldIdLst>
    <p:sldId id="256" r:id="rId2"/>
    <p:sldId id="262" r:id="rId3"/>
    <p:sldId id="258" r:id="rId4"/>
    <p:sldId id="265" r:id="rId5"/>
    <p:sldId id="264" r:id="rId6"/>
    <p:sldId id="263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9" autoAdjust="0"/>
    <p:restoredTop sz="86329" autoAdjust="0"/>
  </p:normalViewPr>
  <p:slideViewPr>
    <p:cSldViewPr>
      <p:cViewPr varScale="1">
        <p:scale>
          <a:sx n="63" d="100"/>
          <a:sy n="63" d="100"/>
        </p:scale>
        <p:origin x="-13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063ED-7E0A-4256-B4FE-625C62F49E47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7F81F-C246-4715-A37A-670B12D1F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476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7F81F-C246-4715-A37A-670B12D1F81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4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7F81F-C246-4715-A37A-670B12D1F81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024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7F81F-C246-4715-A37A-670B12D1F81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088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7F81F-C246-4715-A37A-670B12D1F81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090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7F81F-C246-4715-A37A-670B12D1F81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380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Здесь изображены зимние виды спорта. Но некоторые из них лишние. Какие? Почему?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57" y="1680712"/>
            <a:ext cx="1979712" cy="23268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80712"/>
            <a:ext cx="1728192" cy="2536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0" y="1741740"/>
            <a:ext cx="2448272" cy="2024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503038" y="4424824"/>
            <a:ext cx="2597354" cy="221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97964"/>
            <a:ext cx="2509727" cy="2371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56627"/>
            <a:ext cx="1993296" cy="2228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66028"/>
            <a:ext cx="1991022" cy="2391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4175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 0.034 0.011 0.065 0.028 0.085 C 0.028 0.086 0.055 0.113 0.055 0.112 C 0.07 0.127 0.079 0.148 0.079 0.17 C 0.079 0.214 0.044 0.249 0 0.25 C -0.044 0.249 -0.079 0.214 -0.079 0.17 C -0.079 0.148 -0.07 0.127 -0.055 0.112 C -0.055 0.113 -0.028 0.086 -0.028 0.085 C -0.011 0.065 -0.001 0.034 0 0 Z" pathEditMode="relative" ptsTypes="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 -0.018 0.033 -0.044 0.058 -0.044 C 0.095 -0.044 0.125 -0.017 0.125 0.017 C 0.125 0.028 0.122 0.038 0.116 0.047 C 0.117 0.047 0 0.182 0 0.183 C 0 0.182 -0.117 0.047 -0.116 0.047 C -0.122 0.038 -0.125 0.028 -0.125 0.017 C -0.125 -0.017 -0.095 -0.044 -0.057 -0.044 C -0.033 -0.044 -0.012 -0.018 0 0 Z" pathEditMode="relative" ptsTypes="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88640"/>
            <a:ext cx="7200800" cy="741682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Зимние развлечения</a:t>
            </a:r>
          </a:p>
          <a:p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Падал , падал снег с утра-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 – то рада  детвора !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теряют ни минутки,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    Во дворе и смех, и шутки!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Посреди двора ребята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  Горку делают со скатом.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Поливают скат водой-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Станет горка ледяной!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   Вниз на санках полетели-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      Не страшны мороз, метели!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  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Нет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прекраснее поры</a:t>
            </a:r>
          </a:p>
          <a:p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  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весёлой детворы!</a:t>
            </a:r>
          </a:p>
          <a:p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2708920"/>
            <a:ext cx="1701698" cy="4914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355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7844"/>
            <a:ext cx="9154457" cy="68658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99792" y="2636912"/>
            <a:ext cx="46085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зима (какая?)…, … 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небо (какое?)…,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… .      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снег (какой?)…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… 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деревья (какие?)… … 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893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884529"/>
              </p:ext>
            </p:extLst>
          </p:nvPr>
        </p:nvGraphicFramePr>
        <p:xfrm>
          <a:off x="0" y="2"/>
          <a:ext cx="9144000" cy="6880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2683"/>
                <a:gridCol w="4701317"/>
              </a:tblGrid>
              <a:tr h="8600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Глагол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Наречие </a:t>
                      </a:r>
                      <a:endParaRPr lang="ru-RU" dirty="0"/>
                    </a:p>
                  </a:txBody>
                  <a:tcPr/>
                </a:tc>
              </a:tr>
              <a:tr h="860004">
                <a:tc>
                  <a:txBody>
                    <a:bodyPr/>
                    <a:lstStyle/>
                    <a:p>
                      <a:r>
                        <a:rPr lang="ru-RU" dirty="0" smtClean="0"/>
                        <a:t>Играть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Снежный </a:t>
                      </a:r>
                      <a:endParaRPr lang="ru-RU" dirty="0"/>
                    </a:p>
                  </a:txBody>
                  <a:tcPr/>
                </a:tc>
              </a:tr>
              <a:tr h="860004">
                <a:tc>
                  <a:txBody>
                    <a:bodyPr/>
                    <a:lstStyle/>
                    <a:p>
                      <a:r>
                        <a:rPr lang="ru-RU" dirty="0" smtClean="0"/>
                        <a:t>Лепить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Большой </a:t>
                      </a:r>
                      <a:endParaRPr lang="ru-RU" dirty="0"/>
                    </a:p>
                  </a:txBody>
                  <a:tcPr/>
                </a:tc>
              </a:tr>
              <a:tr h="860004">
                <a:tc>
                  <a:txBody>
                    <a:bodyPr/>
                    <a:lstStyle/>
                    <a:p>
                      <a:r>
                        <a:rPr lang="ru-RU" dirty="0" smtClean="0"/>
                        <a:t>Кататься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Холодная </a:t>
                      </a:r>
                      <a:endParaRPr lang="ru-RU" dirty="0"/>
                    </a:p>
                  </a:txBody>
                  <a:tcPr/>
                </a:tc>
              </a:tr>
              <a:tr h="860004">
                <a:tc>
                  <a:txBody>
                    <a:bodyPr/>
                    <a:lstStyle/>
                    <a:p>
                      <a:r>
                        <a:rPr lang="ru-RU" dirty="0" smtClean="0"/>
                        <a:t>Строить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Ледяная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860004">
                <a:tc>
                  <a:txBody>
                    <a:bodyPr/>
                    <a:lstStyle/>
                    <a:p>
                      <a:r>
                        <a:rPr lang="ru-RU" dirty="0" smtClean="0"/>
                        <a:t>Бегать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Хмурое </a:t>
                      </a:r>
                      <a:endParaRPr lang="ru-RU" dirty="0"/>
                    </a:p>
                  </a:txBody>
                  <a:tcPr/>
                </a:tc>
              </a:tr>
              <a:tr h="860004">
                <a:tc>
                  <a:txBody>
                    <a:bodyPr/>
                    <a:lstStyle/>
                    <a:p>
                      <a:r>
                        <a:rPr lang="ru-RU" dirty="0" smtClean="0"/>
                        <a:t>Мчатся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Белоснежная</a:t>
                      </a:r>
                      <a:endParaRPr lang="ru-RU" dirty="0"/>
                    </a:p>
                  </a:txBody>
                  <a:tcPr/>
                </a:tc>
              </a:tr>
              <a:tr h="8600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01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…. </a:t>
            </a:r>
            <a:r>
              <a:rPr lang="ru-RU" sz="4000" dirty="0"/>
              <a:t>– очень интересное время года, так как позволяет и взрослым и </a:t>
            </a:r>
            <a:r>
              <a:rPr lang="ru-RU" sz="4000" dirty="0" smtClean="0"/>
              <a:t>….. </a:t>
            </a:r>
            <a:r>
              <a:rPr lang="ru-RU" sz="4000" dirty="0"/>
              <a:t>играть и развлекаться на снегу и льду. Взрослые </a:t>
            </a:r>
            <a:r>
              <a:rPr lang="ru-RU" sz="4000" dirty="0" smtClean="0"/>
              <a:t>……… спортом. </a:t>
            </a:r>
            <a:r>
              <a:rPr lang="ru-RU" sz="4000" dirty="0"/>
              <a:t>Дети очень любят </a:t>
            </a:r>
            <a:r>
              <a:rPr lang="ru-RU" sz="4000" dirty="0" smtClean="0"/>
              <a:t>…… </a:t>
            </a:r>
            <a:r>
              <a:rPr lang="ru-RU" sz="4000" dirty="0"/>
              <a:t>в хоккей, кататься на санках, лыжах. Многие дети любят играть  в снежки. </a:t>
            </a:r>
            <a:r>
              <a:rPr lang="ru-RU" sz="4000" dirty="0" smtClean="0"/>
              <a:t> ….. </a:t>
            </a:r>
            <a:r>
              <a:rPr lang="ru-RU" sz="4000" dirty="0"/>
              <a:t>весело! </a:t>
            </a:r>
          </a:p>
        </p:txBody>
      </p:sp>
    </p:spTree>
    <p:extLst>
      <p:ext uri="{BB962C8B-B14F-4D97-AF65-F5344CB8AC3E}">
        <p14:creationId xmlns:p14="http://schemas.microsoft.com/office/powerpoint/2010/main" val="56299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64703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Зима – очень интересное время года, так как позволяет и взрослым и детям играть и развлекаться на снегу и льду. Взрослые занимаются спортом. Дети очень любят играть в хоккей, кататься на санках, лыжах. Многие дети любят играть  в снежки. Детям весело!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206487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3639"/>
            <a:ext cx="8280920" cy="119311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Иллюстрация «Зимние забавы»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5472608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87624" y="4869160"/>
            <a:ext cx="5688632" cy="122413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1) Какое время года здесь изображено?</a:t>
            </a:r>
          </a:p>
          <a:p>
            <a:r>
              <a:rPr lang="ru-RU" dirty="0" smtClean="0"/>
              <a:t>2) Чем заняты дети?</a:t>
            </a:r>
          </a:p>
          <a:p>
            <a:r>
              <a:rPr lang="ru-RU" dirty="0"/>
              <a:t>3</a:t>
            </a:r>
            <a:r>
              <a:rPr lang="ru-RU" dirty="0" smtClean="0"/>
              <a:t>) Какие еще зимние развлечения вы можете назвать?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0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312</TotalTime>
  <Words>189</Words>
  <Application>Microsoft Office PowerPoint</Application>
  <PresentationFormat>Экран (4:3)</PresentationFormat>
  <Paragraphs>45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Здесь изображены зимние виды спорта. Но некоторые из них лишние. Какие? Почему?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Иллюстрация «Зимние забавы»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Олеся</dc:creator>
  <cp:lastModifiedBy>Олеся</cp:lastModifiedBy>
  <cp:revision>28</cp:revision>
  <dcterms:created xsi:type="dcterms:W3CDTF">2014-02-19T09:42:47Z</dcterms:created>
  <dcterms:modified xsi:type="dcterms:W3CDTF">2015-12-14T18:19:35Z</dcterms:modified>
</cp:coreProperties>
</file>