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9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8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4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0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5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2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3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4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1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FC24-41B4-4E1F-8252-97229397FA87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5229-7CAB-4A8F-829F-3EC9C5C6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2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47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Литературно-музыкальная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композиция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«Поклонимся великим тем годам!»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551723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Березиковская</a:t>
            </a:r>
            <a:r>
              <a:rPr lang="ru-RU" dirty="0" smtClean="0"/>
              <a:t> средняя школа</a:t>
            </a:r>
          </a:p>
          <a:p>
            <a:pPr algn="ctr"/>
            <a:r>
              <a:rPr lang="ru-RU" dirty="0" smtClean="0"/>
              <a:t>10.04.2015.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4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1">
                <a:lumMod val="65000"/>
              </a:schemeClr>
            </a:gs>
            <a:gs pos="90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44"/>
            <a:ext cx="9144000" cy="5578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680" y="621166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 презентацию Лихачева Л.М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0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313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108543"/>
          </a:xfrm>
          <a:prstGeom prst="rect">
            <a:avLst/>
          </a:prstGeom>
          <a:gradFill flip="none" rotWithShape="1">
            <a:gsLst>
              <a:gs pos="0">
                <a:srgbClr val="C0504D">
                  <a:tint val="66000"/>
                  <a:satMod val="160000"/>
                </a:srgbClr>
              </a:gs>
              <a:gs pos="74000">
                <a:srgbClr val="C0504D">
                  <a:tint val="44500"/>
                  <a:satMod val="160000"/>
                </a:srgbClr>
              </a:gs>
              <a:gs pos="100000">
                <a:srgbClr val="C0504D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800" dirty="0"/>
              <a:t>У меня в юности был друг- дядя Гриша Замараев, который прошел всю войну, а в 45-м служил на финской границе. Он рассказывал, как пограничники заступали в дозор при 50- градусном морозе, лежали на снегу</a:t>
            </a:r>
            <a:r>
              <a:rPr lang="ru-RU" sz="2800"/>
              <a:t>, </a:t>
            </a:r>
            <a:r>
              <a:rPr lang="ru-RU" sz="2800" smtClean="0"/>
              <a:t>примерзали, </a:t>
            </a:r>
            <a:r>
              <a:rPr lang="ru-RU" sz="2800" dirty="0"/>
              <a:t>и их отрывали ломиками, ставили на ноги, отправляли на </a:t>
            </a:r>
            <a:r>
              <a:rPr lang="ru-RU" sz="2800"/>
              <a:t>непродолжительный </a:t>
            </a:r>
            <a:r>
              <a:rPr lang="ru-RU" sz="2800" smtClean="0"/>
              <a:t>отдых… </a:t>
            </a:r>
            <a:r>
              <a:rPr lang="ru-RU" sz="2800" dirty="0"/>
              <a:t>Вот такая она война в моих воспоминаниях.</a:t>
            </a:r>
          </a:p>
        </p:txBody>
      </p:sp>
    </p:spTree>
    <p:extLst>
      <p:ext uri="{BB962C8B-B14F-4D97-AF65-F5344CB8AC3E}">
        <p14:creationId xmlns:p14="http://schemas.microsoft.com/office/powerpoint/2010/main" val="25625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851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72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200" dirty="0"/>
              <a:t>Эта песня была написана в 1939 году, еще до начала </a:t>
            </a:r>
            <a:r>
              <a:rPr lang="ru-RU" sz="3200" dirty="0" smtClean="0"/>
              <a:t>Великой Отечественной войны, </a:t>
            </a:r>
            <a:r>
              <a:rPr lang="ru-RU" sz="3200" dirty="0"/>
              <a:t>но в ее содержании отражен боевой дух защищавших Родину парней.</a:t>
            </a:r>
          </a:p>
        </p:txBody>
      </p:sp>
    </p:spTree>
    <p:extLst>
      <p:ext uri="{BB962C8B-B14F-4D97-AF65-F5344CB8AC3E}">
        <p14:creationId xmlns:p14="http://schemas.microsoft.com/office/powerpoint/2010/main" val="22749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997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67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200" dirty="0" err="1"/>
              <a:t>Тюгаева</a:t>
            </a:r>
            <a:r>
              <a:rPr lang="ru-RU" sz="3200" dirty="0"/>
              <a:t> </a:t>
            </a:r>
            <a:r>
              <a:rPr lang="ru-RU" sz="3200" dirty="0" smtClean="0"/>
              <a:t>Соня участвовала </a:t>
            </a:r>
            <a:r>
              <a:rPr lang="ru-RU" sz="3200" dirty="0"/>
              <a:t>в конкурсе «Лидер» и на последний тур готовила стихотворение </a:t>
            </a:r>
            <a:r>
              <a:rPr lang="ru-RU" sz="3200" dirty="0" smtClean="0"/>
              <a:t>Георгия Рублева </a:t>
            </a:r>
            <a:r>
              <a:rPr lang="ru-RU" sz="3200" dirty="0"/>
              <a:t>«Памятник советскому солдату».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346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9" t="15202" b="-1"/>
          <a:stretch/>
        </p:blipFill>
        <p:spPr>
          <a:xfrm>
            <a:off x="0" y="1569661"/>
            <a:ext cx="6281057" cy="5288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10915" r="32857" b="4285"/>
          <a:stretch/>
        </p:blipFill>
        <p:spPr>
          <a:xfrm>
            <a:off x="3222702" y="1559767"/>
            <a:ext cx="5950575" cy="5288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768" y="0"/>
            <a:ext cx="9190045" cy="156966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73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Лобанов Кирилл и </a:t>
            </a:r>
            <a:r>
              <a:rPr lang="ru-RU" sz="3200" dirty="0" err="1" smtClean="0"/>
              <a:t>Кубышев</a:t>
            </a:r>
            <a:r>
              <a:rPr lang="ru-RU" sz="3200" dirty="0" smtClean="0"/>
              <a:t> Саша  подготовили  стихотворение, которое написал Константин Симонов «Майор привез мальчишку на лафете».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84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tint val="66000"/>
                <a:satMod val="160000"/>
              </a:srgbClr>
            </a:gs>
            <a:gs pos="73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678"/>
            <a:ext cx="9144000" cy="10772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Инсценировку песни «Последний бой» исполнили ученики 10 класса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4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4" r="59286"/>
          <a:stretch/>
        </p:blipFill>
        <p:spPr>
          <a:xfrm>
            <a:off x="0" y="4288"/>
            <a:ext cx="5451092" cy="6853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5451092" y="-220861"/>
            <a:ext cx="3692908" cy="729430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72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Закончен последний бой, 70 лет пролетело, умерли ветераны, к которым мы обращались за воспоминаниями, но живой осталась память о них в прочитанных стихотворениях, в спетых песнях.</a:t>
            </a:r>
          </a:p>
          <a:p>
            <a:r>
              <a:rPr lang="ru-RU" sz="2800" dirty="0" err="1"/>
              <a:t>Мамбеталиева</a:t>
            </a:r>
            <a:r>
              <a:rPr lang="ru-RU" sz="2800" dirty="0"/>
              <a:t> </a:t>
            </a:r>
            <a:r>
              <a:rPr lang="ru-RU" sz="2800" dirty="0" smtClean="0"/>
              <a:t>Оля читает прозу  </a:t>
            </a:r>
            <a:r>
              <a:rPr lang="ru-RU" sz="2800" dirty="0" err="1" smtClean="0"/>
              <a:t>А.Попова</a:t>
            </a:r>
            <a:r>
              <a:rPr lang="ru-RU" sz="2800" dirty="0" smtClean="0"/>
              <a:t>  </a:t>
            </a:r>
            <a:r>
              <a:rPr lang="ru-RU" sz="2800" dirty="0"/>
              <a:t>«Осенние люди».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71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tint val="66000"/>
                <a:satMod val="160000"/>
              </a:srgbClr>
            </a:gs>
            <a:gs pos="72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30178"/>
          <a:stretch/>
        </p:blipFill>
        <p:spPr>
          <a:xfrm>
            <a:off x="0" y="2291839"/>
            <a:ext cx="9144000" cy="4566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780" y="-10886"/>
            <a:ext cx="8532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Поклониться великим тем годам пришли и мои коллеги- учителя. Они завершают нашу сегодняшнюю  встречу.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30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83"/>
            <a:ext cx="9144000" cy="218521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75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numCol="2" rtlCol="0">
            <a:spAutoFit/>
          </a:bodyPr>
          <a:lstStyle/>
          <a:p>
            <a:r>
              <a:rPr lang="ru-RU" sz="1600" dirty="0"/>
              <a:t> </a:t>
            </a:r>
            <a:endParaRPr lang="ru-RU" sz="2000" dirty="0"/>
          </a:p>
          <a:p>
            <a:r>
              <a:rPr lang="ru-RU" sz="2000" dirty="0"/>
              <a:t>Поклонимся великим тем годам ,</a:t>
            </a:r>
          </a:p>
          <a:p>
            <a:r>
              <a:rPr lang="ru-RU" sz="2000" dirty="0"/>
              <a:t>Тем славным командирам и бойцам ,</a:t>
            </a:r>
          </a:p>
          <a:p>
            <a:r>
              <a:rPr lang="ru-RU" sz="2000" dirty="0"/>
              <a:t>И маршалам страны, и </a:t>
            </a:r>
            <a:r>
              <a:rPr lang="ru-RU" sz="2000" dirty="0" smtClean="0"/>
              <a:t>рядовым.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Поклонимся </a:t>
            </a:r>
            <a:r>
              <a:rPr lang="ru-RU" sz="2000" dirty="0"/>
              <a:t>и </a:t>
            </a:r>
            <a:r>
              <a:rPr lang="ru-RU" sz="2000" dirty="0" smtClean="0"/>
              <a:t>мертвым, </a:t>
            </a:r>
            <a:r>
              <a:rPr lang="ru-RU" sz="2000" dirty="0"/>
              <a:t>и </a:t>
            </a:r>
            <a:r>
              <a:rPr lang="ru-RU" sz="2000" dirty="0" smtClean="0"/>
              <a:t>живым.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Всем тем, которых позабыть нельзя ,</a:t>
            </a:r>
          </a:p>
          <a:p>
            <a:r>
              <a:rPr lang="ru-RU" sz="2000" dirty="0"/>
              <a:t>Поклонимся, </a:t>
            </a:r>
            <a:r>
              <a:rPr lang="ru-RU" sz="2000" dirty="0" smtClean="0"/>
              <a:t>поклонимся, </a:t>
            </a:r>
            <a:r>
              <a:rPr lang="ru-RU" sz="2000" dirty="0"/>
              <a:t>друзья.</a:t>
            </a:r>
          </a:p>
        </p:txBody>
      </p:sp>
    </p:spTree>
    <p:extLst>
      <p:ext uri="{BB962C8B-B14F-4D97-AF65-F5344CB8AC3E}">
        <p14:creationId xmlns:p14="http://schemas.microsoft.com/office/powerpoint/2010/main" val="39278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211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 am computer</dc:creator>
  <cp:lastModifiedBy>I am computer</cp:lastModifiedBy>
  <cp:revision>14</cp:revision>
  <dcterms:created xsi:type="dcterms:W3CDTF">2016-02-12T12:22:13Z</dcterms:created>
  <dcterms:modified xsi:type="dcterms:W3CDTF">2016-02-14T10:58:09Z</dcterms:modified>
</cp:coreProperties>
</file>