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57" r:id="rId3"/>
    <p:sldId id="259" r:id="rId4"/>
    <p:sldId id="260" r:id="rId5"/>
    <p:sldId id="261" r:id="rId6"/>
    <p:sldId id="262" r:id="rId7"/>
    <p:sldId id="263" r:id="rId8"/>
    <p:sldId id="268" r:id="rId9"/>
    <p:sldId id="264" r:id="rId10"/>
    <p:sldId id="265" r:id="rId11"/>
    <p:sldId id="258" r:id="rId12"/>
    <p:sldId id="269" r:id="rId13"/>
    <p:sldId id="270" r:id="rId14"/>
    <p:sldId id="271" r:id="rId15"/>
    <p:sldId id="279" r:id="rId16"/>
    <p:sldId id="280" r:id="rId17"/>
    <p:sldId id="281" r:id="rId18"/>
    <p:sldId id="282" r:id="rId19"/>
    <p:sldId id="285" r:id="rId20"/>
    <p:sldId id="287" r:id="rId21"/>
    <p:sldId id="288" r:id="rId22"/>
    <p:sldId id="289" r:id="rId23"/>
    <p:sldId id="290" r:id="rId24"/>
    <p:sldId id="291" r:id="rId25"/>
    <p:sldId id="292" r:id="rId26"/>
    <p:sldId id="293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9" autoAdjust="0"/>
    <p:restoredTop sz="94660"/>
  </p:normalViewPr>
  <p:slideViewPr>
    <p:cSldViewPr>
      <p:cViewPr varScale="1">
        <p:scale>
          <a:sx n="69" d="100"/>
          <a:sy n="69" d="100"/>
        </p:scale>
        <p:origin x="-139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F4D2B-60B1-4A60-8BCA-0528D50F622A}" type="datetimeFigureOut">
              <a:rPr lang="ru-RU" smtClean="0"/>
              <a:t>03.02.2016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81F70-27BE-4174-B8FA-612C5358C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587015"/>
      </p:ext>
    </p:extLst>
  </p:cSld>
  <p:clrMapOvr>
    <a:masterClrMapping/>
  </p:clrMapOvr>
  <p:transition spd="slow" advTm="2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F4D2B-60B1-4A60-8BCA-0528D50F622A}" type="datetimeFigureOut">
              <a:rPr lang="ru-RU" smtClean="0"/>
              <a:t>03.02.2016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81F70-27BE-4174-B8FA-612C5358C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204441"/>
      </p:ext>
    </p:extLst>
  </p:cSld>
  <p:clrMapOvr>
    <a:masterClrMapping/>
  </p:clrMapOvr>
  <p:transition spd="slow" advTm="2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F4D2B-60B1-4A60-8BCA-0528D50F622A}" type="datetimeFigureOut">
              <a:rPr lang="ru-RU" smtClean="0"/>
              <a:t>03.02.2016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81F70-27BE-4174-B8FA-612C5358C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793390"/>
      </p:ext>
    </p:extLst>
  </p:cSld>
  <p:clrMapOvr>
    <a:masterClrMapping/>
  </p:clrMapOvr>
  <p:transition spd="slow" advTm="2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F4D2B-60B1-4A60-8BCA-0528D50F622A}" type="datetimeFigureOut">
              <a:rPr lang="ru-RU" smtClean="0"/>
              <a:t>03.02.2016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81F70-27BE-4174-B8FA-612C5358C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049294"/>
      </p:ext>
    </p:extLst>
  </p:cSld>
  <p:clrMapOvr>
    <a:masterClrMapping/>
  </p:clrMapOvr>
  <p:transition spd="slow" advTm="2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F4D2B-60B1-4A60-8BCA-0528D50F622A}" type="datetimeFigureOut">
              <a:rPr lang="ru-RU" smtClean="0"/>
              <a:t>03.02.2016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81F70-27BE-4174-B8FA-612C5358C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686609"/>
      </p:ext>
    </p:extLst>
  </p:cSld>
  <p:clrMapOvr>
    <a:masterClrMapping/>
  </p:clrMapOvr>
  <p:transition spd="slow" advTm="2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F4D2B-60B1-4A60-8BCA-0528D50F622A}" type="datetimeFigureOut">
              <a:rPr lang="ru-RU" smtClean="0"/>
              <a:t>03.02.2016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81F70-27BE-4174-B8FA-612C5358C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987816"/>
      </p:ext>
    </p:extLst>
  </p:cSld>
  <p:clrMapOvr>
    <a:masterClrMapping/>
  </p:clrMapOvr>
  <p:transition spd="slow" advTm="2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F4D2B-60B1-4A60-8BCA-0528D50F622A}" type="datetimeFigureOut">
              <a:rPr lang="ru-RU" smtClean="0"/>
              <a:t>03.02.2016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81F70-27BE-4174-B8FA-612C5358C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150968"/>
      </p:ext>
    </p:extLst>
  </p:cSld>
  <p:clrMapOvr>
    <a:masterClrMapping/>
  </p:clrMapOvr>
  <p:transition spd="slow" advTm="2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F4D2B-60B1-4A60-8BCA-0528D50F622A}" type="datetimeFigureOut">
              <a:rPr lang="ru-RU" smtClean="0"/>
              <a:t>03.02.2016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81F70-27BE-4174-B8FA-612C5358C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674123"/>
      </p:ext>
    </p:extLst>
  </p:cSld>
  <p:clrMapOvr>
    <a:masterClrMapping/>
  </p:clrMapOvr>
  <p:transition spd="slow" advTm="2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F4D2B-60B1-4A60-8BCA-0528D50F622A}" type="datetimeFigureOut">
              <a:rPr lang="ru-RU" smtClean="0"/>
              <a:t>03.02.2016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81F70-27BE-4174-B8FA-612C5358C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72283"/>
      </p:ext>
    </p:extLst>
  </p:cSld>
  <p:clrMapOvr>
    <a:masterClrMapping/>
  </p:clrMapOvr>
  <p:transition spd="slow" advTm="2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F4D2B-60B1-4A60-8BCA-0528D50F622A}" type="datetimeFigureOut">
              <a:rPr lang="ru-RU" smtClean="0"/>
              <a:t>03.02.2016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81F70-27BE-4174-B8FA-612C5358C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902380"/>
      </p:ext>
    </p:extLst>
  </p:cSld>
  <p:clrMapOvr>
    <a:masterClrMapping/>
  </p:clrMapOvr>
  <p:transition spd="slow" advTm="2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F4D2B-60B1-4A60-8BCA-0528D50F622A}" type="datetimeFigureOut">
              <a:rPr lang="ru-RU" smtClean="0"/>
              <a:t>03.02.2016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81F70-27BE-4174-B8FA-612C5358C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24954"/>
      </p:ext>
    </p:extLst>
  </p:cSld>
  <p:clrMapOvr>
    <a:masterClrMapping/>
  </p:clrMapOvr>
  <p:transition spd="slow" advTm="2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F4D2B-60B1-4A60-8BCA-0528D50F622A}" type="datetimeFigureOut">
              <a:rPr lang="ru-RU" smtClean="0"/>
              <a:t>03.02.2016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181F70-27BE-4174-B8FA-612C5358C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9436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2000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B0F0"/>
                </a:solidFill>
              </a:rPr>
              <a:t>Формирование основ безопасности  дошкольников</a:t>
            </a:r>
            <a:endParaRPr lang="ru-RU" b="1" i="1" dirty="0">
              <a:solidFill>
                <a:srgbClr val="00B0F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84784"/>
            <a:ext cx="8496944" cy="5112568"/>
          </a:xfrm>
        </p:spPr>
      </p:pic>
      <p:pic>
        <p:nvPicPr>
          <p:cNvPr id="5" name="музыка без слов - Очень красивая мелодия (mp3ostrov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23633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Дорожные знаки – наши помощники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96752"/>
            <a:ext cx="7456028" cy="4970686"/>
          </a:xfrm>
        </p:spPr>
      </p:pic>
    </p:spTree>
    <p:extLst>
      <p:ext uri="{BB962C8B-B14F-4D97-AF65-F5344CB8AC3E}">
        <p14:creationId xmlns:p14="http://schemas.microsoft.com/office/powerpoint/2010/main" val="3887573644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5085184"/>
            <a:ext cx="7128792" cy="1368152"/>
          </a:xfrm>
        </p:spPr>
        <p:txBody>
          <a:bodyPr>
            <a:normAutofit/>
          </a:bodyPr>
          <a:lstStyle/>
          <a:p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На дорогах правила мы четко соблюдаем,</a:t>
            </a:r>
            <a:br>
              <a:rPr lang="ru-RU" sz="24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Все инструкции ГИБДД мы выполняем.</a:t>
            </a:r>
            <a:br>
              <a:rPr lang="ru-RU" sz="2400" b="1" i="1" dirty="0">
                <a:latin typeface="Times New Roman" pitchFamily="18" charset="0"/>
                <a:cs typeface="Times New Roman" pitchFamily="18" charset="0"/>
              </a:rPr>
            </a:b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188640"/>
            <a:ext cx="7632849" cy="4896544"/>
          </a:xfrm>
        </p:spPr>
      </p:pic>
    </p:spTree>
    <p:extLst>
      <p:ext uri="{BB962C8B-B14F-4D97-AF65-F5344CB8AC3E}">
        <p14:creationId xmlns:p14="http://schemas.microsoft.com/office/powerpoint/2010/main" val="3851693044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029"/>
            <a:ext cx="9144000" cy="6848159"/>
          </a:xfrm>
        </p:spPr>
      </p:pic>
    </p:spTree>
    <p:extLst>
      <p:ext uri="{BB962C8B-B14F-4D97-AF65-F5344CB8AC3E}">
        <p14:creationId xmlns:p14="http://schemas.microsoft.com/office/powerpoint/2010/main" val="2832236508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81024" cy="6552728"/>
          </a:xfrm>
        </p:spPr>
      </p:pic>
    </p:spTree>
    <p:extLst>
      <p:ext uri="{BB962C8B-B14F-4D97-AF65-F5344CB8AC3E}">
        <p14:creationId xmlns:p14="http://schemas.microsoft.com/office/powerpoint/2010/main" val="178624609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92596" y="1232756"/>
            <a:ext cx="6264696" cy="417646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88640"/>
            <a:ext cx="4176464" cy="6264696"/>
          </a:xfrm>
        </p:spPr>
      </p:pic>
    </p:spTree>
    <p:extLst>
      <p:ext uri="{BB962C8B-B14F-4D97-AF65-F5344CB8AC3E}">
        <p14:creationId xmlns:p14="http://schemas.microsoft.com/office/powerpoint/2010/main" val="1729331092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2" y="116632"/>
            <a:ext cx="9113377" cy="6741368"/>
          </a:xfrm>
        </p:spPr>
      </p:pic>
    </p:spTree>
    <p:extLst>
      <p:ext uri="{BB962C8B-B14F-4D97-AF65-F5344CB8AC3E}">
        <p14:creationId xmlns:p14="http://schemas.microsoft.com/office/powerpoint/2010/main" val="418227405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878290640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349673296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166370236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060965" y="1208754"/>
            <a:ext cx="6552729" cy="436848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6632"/>
            <a:ext cx="4392488" cy="6588733"/>
          </a:xfrm>
        </p:spPr>
      </p:pic>
    </p:spTree>
    <p:extLst>
      <p:ext uri="{BB962C8B-B14F-4D97-AF65-F5344CB8AC3E}">
        <p14:creationId xmlns:p14="http://schemas.microsoft.com/office/powerpoint/2010/main" val="1565844743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9992" y="1340768"/>
            <a:ext cx="4644008" cy="2736304"/>
          </a:xfrm>
        </p:spPr>
        <p:txBody>
          <a:bodyPr>
            <a:normAutofit/>
          </a:bodyPr>
          <a:lstStyle/>
          <a:p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Подрастем, пойдем служить в ГИБДД —</a:t>
            </a:r>
            <a:br>
              <a:rPr lang="ru-RU" sz="24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На дорогах наведем порядок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мы везде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52569" y="1208751"/>
            <a:ext cx="6120681" cy="4080455"/>
          </a:xfrm>
        </p:spPr>
      </p:pic>
    </p:spTree>
    <p:extLst>
      <p:ext uri="{BB962C8B-B14F-4D97-AF65-F5344CB8AC3E}">
        <p14:creationId xmlns:p14="http://schemas.microsoft.com/office/powerpoint/2010/main" val="897059490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41368"/>
          </a:xfrm>
        </p:spPr>
      </p:pic>
    </p:spTree>
    <p:extLst>
      <p:ext uri="{BB962C8B-B14F-4D97-AF65-F5344CB8AC3E}">
        <p14:creationId xmlns:p14="http://schemas.microsoft.com/office/powerpoint/2010/main" val="3208475493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811470581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856984" cy="6669360"/>
          </a:xfrm>
        </p:spPr>
      </p:pic>
    </p:spTree>
    <p:extLst>
      <p:ext uri="{BB962C8B-B14F-4D97-AF65-F5344CB8AC3E}">
        <p14:creationId xmlns:p14="http://schemas.microsoft.com/office/powerpoint/2010/main" val="2608632107"/>
      </p:ext>
    </p:extLst>
  </p:cSld>
  <p:clrMapOvr>
    <a:masterClrMapping/>
  </p:clrMapOvr>
  <p:transition spd="slow" advTm="4000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6741368"/>
          </a:xfrm>
        </p:spPr>
      </p:pic>
    </p:spTree>
    <p:extLst>
      <p:ext uri="{BB962C8B-B14F-4D97-AF65-F5344CB8AC3E}">
        <p14:creationId xmlns:p14="http://schemas.microsoft.com/office/powerpoint/2010/main" val="2896058918"/>
      </p:ext>
    </p:extLst>
  </p:cSld>
  <p:clrMapOvr>
    <a:masterClrMapping/>
  </p:clrMapOvr>
  <p:transition spd="slow" advTm="4000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010"/>
            <a:ext cx="9144000" cy="6710358"/>
          </a:xfrm>
        </p:spPr>
      </p:pic>
    </p:spTree>
    <p:extLst>
      <p:ext uri="{BB962C8B-B14F-4D97-AF65-F5344CB8AC3E}">
        <p14:creationId xmlns:p14="http://schemas.microsoft.com/office/powerpoint/2010/main" val="1158979460"/>
      </p:ext>
    </p:extLst>
  </p:cSld>
  <p:clrMapOvr>
    <a:masterClrMapping/>
  </p:clrMapOvr>
  <p:transition spd="slow" advTm="4000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1"/>
            <a:ext cx="9036496" cy="6664047"/>
          </a:xfrm>
        </p:spPr>
      </p:pic>
    </p:spTree>
    <p:extLst>
      <p:ext uri="{BB962C8B-B14F-4D97-AF65-F5344CB8AC3E}">
        <p14:creationId xmlns:p14="http://schemas.microsoft.com/office/powerpoint/2010/main" val="2076008565"/>
      </p:ext>
    </p:extLst>
  </p:cSld>
  <p:clrMapOvr>
    <a:masterClrMapping/>
  </p:clrMapOvr>
  <p:transition spd="slow" advTm="4000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0"/>
            <a:ext cx="9319963" cy="6753640"/>
          </a:xfrm>
        </p:spPr>
      </p:pic>
    </p:spTree>
    <p:extLst>
      <p:ext uri="{BB962C8B-B14F-4D97-AF65-F5344CB8AC3E}">
        <p14:creationId xmlns:p14="http://schemas.microsoft.com/office/powerpoint/2010/main" val="871547289"/>
      </p:ext>
    </p:extLst>
  </p:cSld>
  <p:clrMapOvr>
    <a:masterClrMapping/>
  </p:clrMapOvr>
  <p:transition spd="slow" advTm="400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085184"/>
            <a:ext cx="8460432" cy="1296144"/>
          </a:xfrm>
        </p:spPr>
        <p:txBody>
          <a:bodyPr>
            <a:normAutofit fontScale="90000"/>
          </a:bodyPr>
          <a:lstStyle/>
          <a:p>
            <a:r>
              <a:rPr lang="ru-RU" sz="2700" b="1" i="1" dirty="0">
                <a:latin typeface="Times New Roman" pitchFamily="18" charset="0"/>
                <a:cs typeface="Times New Roman" pitchFamily="18" charset="0"/>
              </a:rPr>
              <a:t>Здесь на посту в любое время</a:t>
            </a:r>
            <a:br>
              <a:rPr lang="ru-RU" sz="27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dirty="0">
                <a:latin typeface="Times New Roman" pitchFamily="18" charset="0"/>
                <a:cs typeface="Times New Roman" pitchFamily="18" charset="0"/>
              </a:rPr>
              <a:t>Дежурит умный постовой.</a:t>
            </a:r>
            <a:br>
              <a:rPr lang="ru-RU" sz="27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dirty="0">
                <a:latin typeface="Times New Roman" pitchFamily="18" charset="0"/>
                <a:cs typeface="Times New Roman" pitchFamily="18" charset="0"/>
              </a:rPr>
              <a:t>Он управляет сразу всеми,</a:t>
            </a:r>
            <a:br>
              <a:rPr lang="ru-RU" sz="27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dirty="0">
                <a:latin typeface="Times New Roman" pitchFamily="18" charset="0"/>
                <a:cs typeface="Times New Roman" pitchFamily="18" charset="0"/>
              </a:rPr>
              <a:t>Кто перед ним на мостовой.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32656"/>
            <a:ext cx="6356896" cy="4237931"/>
          </a:xfrm>
        </p:spPr>
      </p:pic>
    </p:spTree>
    <p:extLst>
      <p:ext uri="{BB962C8B-B14F-4D97-AF65-F5344CB8AC3E}">
        <p14:creationId xmlns:p14="http://schemas.microsoft.com/office/powerpoint/2010/main" val="1770701555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700" b="1" i="1" dirty="0">
                <a:latin typeface="Times New Roman" pitchFamily="18" charset="0"/>
                <a:cs typeface="Times New Roman" pitchFamily="18" charset="0"/>
              </a:rPr>
              <a:t>Пешеходов правила четко соблюдаем</a:t>
            </a:r>
            <a:br>
              <a:rPr lang="ru-RU" sz="27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dirty="0">
                <a:latin typeface="Times New Roman" pitchFamily="18" charset="0"/>
                <a:cs typeface="Times New Roman" pitchFamily="18" charset="0"/>
              </a:rPr>
              <a:t>И по нашей «зебре» весело шагаем.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268760"/>
            <a:ext cx="7210896" cy="4807264"/>
          </a:xfrm>
        </p:spPr>
      </p:pic>
    </p:spTree>
    <p:extLst>
      <p:ext uri="{BB962C8B-B14F-4D97-AF65-F5344CB8AC3E}">
        <p14:creationId xmlns:p14="http://schemas.microsoft.com/office/powerpoint/2010/main" val="2145971193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60648"/>
            <a:ext cx="7571184" cy="1656184"/>
          </a:xfrm>
        </p:spPr>
        <p:txBody>
          <a:bodyPr>
            <a:normAutofit fontScale="90000"/>
          </a:bodyPr>
          <a:lstStyle/>
          <a:p>
            <a:r>
              <a:rPr lang="ru-RU" sz="2700" b="1" i="1" dirty="0">
                <a:latin typeface="Times New Roman" pitchFamily="18" charset="0"/>
                <a:cs typeface="Times New Roman" pitchFamily="18" charset="0"/>
              </a:rPr>
              <a:t>Подрастем и станем мы водителями,</a:t>
            </a:r>
            <a:br>
              <a:rPr lang="ru-RU" sz="27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dirty="0">
                <a:latin typeface="Times New Roman" pitchFamily="18" charset="0"/>
                <a:cs typeface="Times New Roman" pitchFamily="18" charset="0"/>
              </a:rPr>
              <a:t>Пассажирами вы нашими стать хотите ли?</a:t>
            </a:r>
            <a:br>
              <a:rPr lang="ru-RU" sz="27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dirty="0">
                <a:latin typeface="Times New Roman" pitchFamily="18" charset="0"/>
                <a:cs typeface="Times New Roman" pitchFamily="18" charset="0"/>
              </a:rPr>
              <a:t>На дорогах правила мы соблюдаем,</a:t>
            </a:r>
            <a:r>
              <a:rPr lang="ru-RU" b="1" i="1" dirty="0"/>
              <a:t/>
            </a:r>
            <a:br>
              <a:rPr lang="ru-RU" b="1" i="1" dirty="0"/>
            </a:br>
            <a:r>
              <a:rPr lang="ru-RU" sz="2700" b="1" i="1" dirty="0">
                <a:latin typeface="Times New Roman" pitchFamily="18" charset="0"/>
                <a:cs typeface="Times New Roman" pitchFamily="18" charset="0"/>
              </a:rPr>
              <a:t>Все инструкции ГИБДД четко выполняем.</a:t>
            </a:r>
            <a:br>
              <a:rPr lang="ru-RU" sz="2700" b="1" i="1" dirty="0">
                <a:latin typeface="Times New Roman" pitchFamily="18" charset="0"/>
                <a:cs typeface="Times New Roman" pitchFamily="18" charset="0"/>
              </a:rPr>
            </a:br>
            <a:endParaRPr lang="ru-RU" sz="27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060848"/>
            <a:ext cx="6680932" cy="4453955"/>
          </a:xfrm>
        </p:spPr>
      </p:pic>
    </p:spTree>
    <p:extLst>
      <p:ext uri="{BB962C8B-B14F-4D97-AF65-F5344CB8AC3E}">
        <p14:creationId xmlns:p14="http://schemas.microsoft.com/office/powerpoint/2010/main" val="363977849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52128"/>
          </a:xfrm>
        </p:spPr>
        <p:txBody>
          <a:bodyPr>
            <a:normAutofit fontScale="90000"/>
          </a:bodyPr>
          <a:lstStyle/>
          <a:p>
            <a:r>
              <a:rPr lang="ru-RU" sz="2700" b="1" i="1" dirty="0" smtClean="0">
                <a:latin typeface="Times New Roman" pitchFamily="18" charset="0"/>
                <a:cs typeface="Times New Roman" pitchFamily="18" charset="0"/>
              </a:rPr>
              <a:t>Эти мамы знают </a:t>
            </a:r>
            <a:r>
              <a:rPr lang="ru-RU" sz="2700" b="1" i="1" dirty="0">
                <a:latin typeface="Times New Roman" pitchFamily="18" charset="0"/>
                <a:cs typeface="Times New Roman" pitchFamily="18" charset="0"/>
              </a:rPr>
              <a:t>ПДД —</a:t>
            </a:r>
            <a:br>
              <a:rPr lang="ru-RU" sz="27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dirty="0" smtClean="0">
                <a:latin typeface="Times New Roman" pitchFamily="18" charset="0"/>
                <a:cs typeface="Times New Roman" pitchFamily="18" charset="0"/>
              </a:rPr>
              <a:t>Коляска </a:t>
            </a:r>
            <a:r>
              <a:rPr lang="ru-RU" sz="2700" b="1" i="1" dirty="0">
                <a:latin typeface="Times New Roman" pitchFamily="18" charset="0"/>
                <a:cs typeface="Times New Roman" pitchFamily="18" charset="0"/>
              </a:rPr>
              <a:t>— впереди, а </a:t>
            </a:r>
            <a:r>
              <a:rPr lang="ru-RU" sz="2700" b="1" i="1" dirty="0" smtClean="0">
                <a:latin typeface="Times New Roman" pitchFamily="18" charset="0"/>
                <a:cs typeface="Times New Roman" pitchFamily="18" charset="0"/>
              </a:rPr>
              <a:t>они </a:t>
            </a:r>
            <a:r>
              <a:rPr lang="ru-RU" sz="2700" b="1" i="1" dirty="0">
                <a:latin typeface="Times New Roman" pitchFamily="18" charset="0"/>
                <a:cs typeface="Times New Roman" pitchFamily="18" charset="0"/>
              </a:rPr>
              <a:t>за ней уже.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91681" y="2024844"/>
            <a:ext cx="5616626" cy="3744417"/>
          </a:xfrm>
        </p:spPr>
      </p:pic>
    </p:spTree>
    <p:extLst>
      <p:ext uri="{BB962C8B-B14F-4D97-AF65-F5344CB8AC3E}">
        <p14:creationId xmlns:p14="http://schemas.microsoft.com/office/powerpoint/2010/main" val="542219222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Верный путь всегда укажет – ДОРОЖНЫЙ ЗНАК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79" y="1251488"/>
            <a:ext cx="7586747" cy="5057832"/>
          </a:xfrm>
        </p:spPr>
      </p:pic>
    </p:spTree>
    <p:extLst>
      <p:ext uri="{BB962C8B-B14F-4D97-AF65-F5344CB8AC3E}">
        <p14:creationId xmlns:p14="http://schemas.microsoft.com/office/powerpoint/2010/main" val="2308337197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38590" y="1106742"/>
            <a:ext cx="5940660" cy="3960440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97914" y="1178750"/>
            <a:ext cx="5940660" cy="3960440"/>
          </a:xfrm>
        </p:spPr>
      </p:pic>
    </p:spTree>
    <p:extLst>
      <p:ext uri="{BB962C8B-B14F-4D97-AF65-F5344CB8AC3E}">
        <p14:creationId xmlns:p14="http://schemas.microsoft.com/office/powerpoint/2010/main" val="1207071997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690260" cy="5793507"/>
          </a:xfrm>
        </p:spPr>
      </p:pic>
    </p:spTree>
    <p:extLst>
      <p:ext uri="{BB962C8B-B14F-4D97-AF65-F5344CB8AC3E}">
        <p14:creationId xmlns:p14="http://schemas.microsoft.com/office/powerpoint/2010/main" val="1672659552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86</TotalTime>
  <Words>51</Words>
  <Application>Microsoft Office PowerPoint</Application>
  <PresentationFormat>Экран (4:3)</PresentationFormat>
  <Paragraphs>9</Paragraphs>
  <Slides>26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Формирование основ безопасности  дошкольников</vt:lpstr>
      <vt:lpstr>Подрастем, пойдем служить в ГИБДД — На дорогах наведем порядок мы везде. </vt:lpstr>
      <vt:lpstr>Здесь на посту в любое время Дежурит умный постовой. Он управляет сразу всеми, Кто перед ним на мостовой. </vt:lpstr>
      <vt:lpstr>Пешеходов правила четко соблюдаем И по нашей «зебре» весело шагаем. </vt:lpstr>
      <vt:lpstr>Подрастем и станем мы водителями, Пассажирами вы нашими стать хотите ли? На дорогах правила мы соблюдаем, Все инструкции ГИБДД четко выполняем. </vt:lpstr>
      <vt:lpstr>Эти мамы знают ПДД — Коляска — впереди, а они за ней уже. </vt:lpstr>
      <vt:lpstr>Верный путь всегда укажет – ДОРОЖНЫЙ ЗНАК</vt:lpstr>
      <vt:lpstr>Презентация PowerPoint</vt:lpstr>
      <vt:lpstr>Презентация PowerPoint</vt:lpstr>
      <vt:lpstr>Дорожные знаки – наши помощники</vt:lpstr>
      <vt:lpstr>На дорогах правила мы четко соблюдаем, Все инструкции ГИБДД мы выполняем.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Подрастем, пойдем служить в ГИБДД — На дорогах наведем порядок мы везде.</dc:title>
  <dc:creator>дом</dc:creator>
  <cp:lastModifiedBy>дом</cp:lastModifiedBy>
  <cp:revision>11</cp:revision>
  <dcterms:created xsi:type="dcterms:W3CDTF">2016-02-02T18:21:05Z</dcterms:created>
  <dcterms:modified xsi:type="dcterms:W3CDTF">2016-02-03T18:56:27Z</dcterms:modified>
</cp:coreProperties>
</file>