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101B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ea28838fa2a09f683543c1385a49f3c4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078413"/>
            <a:ext cx="1500188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8" descr="SRCJeAYimBH3L6oT8QOOCHhhDr8@350x35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4500563"/>
            <a:ext cx="3643313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488BE-E2BC-4D85-9652-D4CC78DB22E2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A080F-049E-42C8-B44F-5AB06A540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77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90944-255F-4E18-A119-A5DDB24CA88B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FBDA4-E996-4792-86F8-2ABF383B3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79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6D8FF-C76F-4494-8BDC-2785C0094914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E4CBD-6F20-4991-87CE-AE26573B0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64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964436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0868">
            <a:off x="7829550" y="20638"/>
            <a:ext cx="1379538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8" descr="1053096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19812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9" descr="oszi_png_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4572000"/>
            <a:ext cx="184785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AFC51-66DA-4E37-A72E-0F394189EB85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EAD07-34C4-4154-B7CD-DA8F5A608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36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ad4d258537c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6437">
            <a:off x="111125" y="4978400"/>
            <a:ext cx="133667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8" descr="0_c8815_afa3fbf0_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429250"/>
            <a:ext cx="1371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9" descr="images (1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5572125"/>
            <a:ext cx="137795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0" descr="th (1)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214313"/>
            <a:ext cx="1452562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68B75-ACC0-41E5-A185-CB010333759D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0C48E-12ED-47AE-B077-754CE5F46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92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2BE8C-464F-4739-9757-BBDBD904A0C0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403E6-2F2F-4373-8E14-8C2E84310C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02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E540D-4219-40EF-BE7D-F9E56EB5074B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66464-ED95-4061-B21F-A53E1DF6C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66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76F3F-888E-44B5-870A-DCBC317EA173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A2B00-D8CF-4DD4-A1BA-47433897C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03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F40EE-2F02-4B21-9CD4-EF02159EC26E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F7D5D-2474-4A34-9731-0ED943AF8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61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68A80-4298-4B49-882E-E1C82EF473E4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C8D03-D0B6-49C6-9633-6E0852A56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29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15FF3-05D1-46BF-85EB-10FFC575D136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DA00F-5627-4607-B659-129DC92EA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29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1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21FBA3-AD41-4D4A-9052-DB4CE92D3641}" type="datetimeFigureOut">
              <a:rPr lang="ru-RU"/>
              <a:pPr>
                <a:defRPr/>
              </a:pPr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869872-5DC6-481F-9F76-E5A57B8FC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953"/>
            </a:avLst>
          </a:prstGeom>
          <a:solidFill>
            <a:schemeClr val="accent2">
              <a:lumMod val="50000"/>
            </a:schemeClr>
          </a:solidFill>
          <a:ln w="57150"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microsoft.com/office/2007/relationships/hdphoto" Target="../media/hdphoto25.wdp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microsoft.com/office/2007/relationships/hdphoto" Target="../media/hdphoto2.wdp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microsoft.com/office/2007/relationships/hdphoto" Target="../media/hdphoto5.wdp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29.jpeg"/><Relationship Id="rId3" Type="http://schemas.microsoft.com/office/2007/relationships/hdphoto" Target="../media/hdphoto8.wdp"/><Relationship Id="rId7" Type="http://schemas.microsoft.com/office/2007/relationships/hdphoto" Target="../media/hdphoto10.wdp"/><Relationship Id="rId12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microsoft.com/office/2007/relationships/hdphoto" Target="../media/hdphoto12.wdp"/><Relationship Id="rId5" Type="http://schemas.microsoft.com/office/2007/relationships/hdphoto" Target="../media/hdphoto9.wdp"/><Relationship Id="rId10" Type="http://schemas.openxmlformats.org/officeDocument/2006/relationships/image" Target="../media/image27.jpeg"/><Relationship Id="rId4" Type="http://schemas.openxmlformats.org/officeDocument/2006/relationships/image" Target="../media/image24.png"/><Relationship Id="rId9" Type="http://schemas.microsoft.com/office/2007/relationships/hdphoto" Target="../media/hdphoto1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7" Type="http://schemas.openxmlformats.org/officeDocument/2006/relationships/image" Target="../media/image3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microsoft.com/office/2007/relationships/hdphoto" Target="../media/hdphoto14.wdp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11" Type="http://schemas.openxmlformats.org/officeDocument/2006/relationships/image" Target="../media/image39.jpeg"/><Relationship Id="rId5" Type="http://schemas.microsoft.com/office/2007/relationships/hdphoto" Target="../media/hdphoto16.wdp"/><Relationship Id="rId10" Type="http://schemas.openxmlformats.org/officeDocument/2006/relationships/image" Target="../media/image38.jpg"/><Relationship Id="rId4" Type="http://schemas.openxmlformats.org/officeDocument/2006/relationships/image" Target="../media/image35.jpeg"/><Relationship Id="rId9" Type="http://schemas.microsoft.com/office/2007/relationships/hdphoto" Target="../media/hdphoto18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microsoft.com/office/2007/relationships/hdphoto" Target="../media/hdphoto19.wdp"/><Relationship Id="rId7" Type="http://schemas.microsoft.com/office/2007/relationships/hdphoto" Target="../media/hdphoto21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jpeg"/><Relationship Id="rId11" Type="http://schemas.microsoft.com/office/2007/relationships/hdphoto" Target="../media/hdphoto23.wdp"/><Relationship Id="rId5" Type="http://schemas.microsoft.com/office/2007/relationships/hdphoto" Target="../media/hdphoto20.wdp"/><Relationship Id="rId10" Type="http://schemas.openxmlformats.org/officeDocument/2006/relationships/image" Target="../media/image44.jpeg"/><Relationship Id="rId4" Type="http://schemas.openxmlformats.org/officeDocument/2006/relationships/image" Target="../media/image41.jpeg"/><Relationship Id="rId9" Type="http://schemas.microsoft.com/office/2007/relationships/hdphoto" Target="../media/hdphoto2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02624" cy="115212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ОСЕННИЕ    ЯБЛОЧКИ</a:t>
            </a:r>
            <a:b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развлечение для детей 2-3х лет</a:t>
            </a:r>
            <a:endParaRPr lang="ru-RU" sz="6000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5085184"/>
            <a:ext cx="6048672" cy="177281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МБДОУ ДС №27 СП «РЯБИНКА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г.Озёрск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Музыкальный руководитель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Н.П.Ашихмина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924944"/>
            <a:ext cx="3096344" cy="19352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1268759"/>
            <a:ext cx="6768752" cy="959201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Молодцы, хорошо повеселились!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Растите большими и здоровыми! </a:t>
            </a: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 flipH="1">
            <a:off x="7772399" y="5560462"/>
            <a:ext cx="45719" cy="7833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20888"/>
            <a:ext cx="2592288" cy="34563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65" r="10959"/>
          <a:stretch/>
        </p:blipFill>
        <p:spPr>
          <a:xfrm>
            <a:off x="3995936" y="2397790"/>
            <a:ext cx="3576148" cy="3502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" t="37201" r="45655" b="8260"/>
          <a:stretch/>
        </p:blipFill>
        <p:spPr>
          <a:xfrm>
            <a:off x="2483768" y="4939457"/>
            <a:ext cx="1008112" cy="7500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130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24745"/>
            <a:ext cx="80648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расширять представления детей об окружающем мире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развивать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музыкально-ритмические навыки детей через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танцы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игры;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развивать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вокально-хоровые навыки в процессе группового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пения;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оспитывать желание смотреть  и понимать действия кукол бибабо;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побуждать к совместным действиям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создать у детей радостное настроение.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76672"/>
            <a:ext cx="5987008" cy="940966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Я- Осень золотая!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7381"/>
          <a:stretch/>
        </p:blipFill>
        <p:spPr>
          <a:xfrm>
            <a:off x="4644008" y="1988840"/>
            <a:ext cx="4371950" cy="3067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21" r="20593" b="35520"/>
          <a:stretch/>
        </p:blipFill>
        <p:spPr>
          <a:xfrm>
            <a:off x="2267744" y="2146166"/>
            <a:ext cx="2701716" cy="44662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14" y="1047585"/>
            <a:ext cx="3299859" cy="24748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танцуем пляску «Приседай»!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513" y="3717033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31" y="1268761"/>
            <a:ext cx="326436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58" y="1247140"/>
            <a:ext cx="326436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03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4462264" cy="866527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Сказка «Яблонька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 flipH="1" flipV="1">
            <a:off x="11628782" y="5949280"/>
            <a:ext cx="144017" cy="144016"/>
          </a:xfrm>
        </p:spPr>
        <p:txBody>
          <a:bodyPr/>
          <a:lstStyle/>
          <a:p>
            <a:r>
              <a:rPr lang="ru-RU" dirty="0"/>
              <a:t>Вот и осень наступила, яблочки позолотила,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19" t="5297" r="29590" b="15616"/>
          <a:stretch/>
        </p:blipFill>
        <p:spPr>
          <a:xfrm>
            <a:off x="2339751" y="2705455"/>
            <a:ext cx="4086633" cy="36788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0" r="9859"/>
          <a:stretch/>
        </p:blipFill>
        <p:spPr>
          <a:xfrm>
            <a:off x="4108537" y="2852936"/>
            <a:ext cx="739036" cy="787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286000" y="5085184"/>
            <a:ext cx="5166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и осень наступила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яблочки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позолотила…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530" y="3759052"/>
            <a:ext cx="73818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668" y="3907266"/>
            <a:ext cx="73818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69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5877272"/>
            <a:ext cx="6696744" cy="576064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Нет, Мишутка, не ешь яблочки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b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Лучше с нами  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поиграй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83568" y="548681"/>
            <a:ext cx="6984776" cy="936103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Съем-ка яблочко сейчас,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Mишеньке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понравится!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394807"/>
            <a:ext cx="2592288" cy="222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52170"/>
            <a:ext cx="2952328" cy="2215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688" y="3664711"/>
            <a:ext cx="2852776" cy="2138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76" y="2705210"/>
            <a:ext cx="2944924" cy="2451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309" y="3626001"/>
            <a:ext cx="2733365" cy="2050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247" y="1339916"/>
            <a:ext cx="1224136" cy="1365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59" y="1450401"/>
            <a:ext cx="1720788" cy="11443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627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836712"/>
            <a:ext cx="7992888" cy="580926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Лисонька, не ешь наши  яблочки! </a:t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Лучше песенку послушай про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«Дождик!»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094" y="2549114"/>
            <a:ext cx="3960440" cy="29703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689" b="35301"/>
          <a:stretch/>
        </p:blipFill>
        <p:spPr>
          <a:xfrm>
            <a:off x="355076" y="2996568"/>
            <a:ext cx="4608512" cy="32573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515355"/>
            <a:ext cx="1578270" cy="1049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04648"/>
            <a:ext cx="1470964" cy="14709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390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589240"/>
            <a:ext cx="6700860" cy="1080120"/>
          </a:xfrm>
        </p:spPr>
        <p:txBody>
          <a:bodyPr/>
          <a:lstStyle/>
          <a:p>
            <a:pPr algn="ctr"/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Ёжик, не ешь яблочки!</a:t>
            </a:r>
            <a:b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разреши 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ребяткам с твоими листочками </a:t>
            </a: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потанцевать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b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67744" y="332656"/>
            <a:ext cx="3528392" cy="799916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Съем-ка яблочко сейчас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Ёжику понравится!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49018"/>
            <a:ext cx="2304256" cy="2671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30"/>
          <a:stretch/>
        </p:blipFill>
        <p:spPr>
          <a:xfrm>
            <a:off x="2699792" y="2087583"/>
            <a:ext cx="1951634" cy="2948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16491"/>
            <a:ext cx="2209547" cy="2945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89" t="13881" r="11233" b="21461"/>
          <a:stretch/>
        </p:blipFill>
        <p:spPr>
          <a:xfrm>
            <a:off x="238715" y="4001036"/>
            <a:ext cx="2627285" cy="1945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7" t="-1521" r="6921" b="16316"/>
          <a:stretch/>
        </p:blipFill>
        <p:spPr>
          <a:xfrm>
            <a:off x="683568" y="507608"/>
            <a:ext cx="2367231" cy="1769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4" t="22496" r="19110" b="19329"/>
          <a:stretch/>
        </p:blipFill>
        <p:spPr>
          <a:xfrm>
            <a:off x="238715" y="2017365"/>
            <a:ext cx="1856399" cy="1544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595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661248"/>
            <a:ext cx="6840760" cy="936104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Заинька, не ешь наши яблочки!</a:t>
            </a:r>
            <a:b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поиграй с нами в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«Догонялки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»!</a:t>
            </a:r>
            <a:b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3" y="188641"/>
            <a:ext cx="7776863" cy="720079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Съем-ка яблочко сейчас, Заиньке понравится!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941" b="53608"/>
          <a:stretch/>
        </p:blipFill>
        <p:spPr>
          <a:xfrm>
            <a:off x="323528" y="980728"/>
            <a:ext cx="2980261" cy="24416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847087"/>
            <a:ext cx="2031689" cy="2708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340768"/>
            <a:ext cx="3096344" cy="232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284984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096" y="3284984"/>
            <a:ext cx="3360372" cy="2520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979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сень- запасих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Осень- запасиха</Template>
  <TotalTime>229</TotalTime>
  <Words>146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Осень- запасиха</vt:lpstr>
      <vt:lpstr>ОСЕННИЕ    ЯБЛОЧКИ развлечение для детей 2-3х лет</vt:lpstr>
      <vt:lpstr>ЗАДАЧИ: </vt:lpstr>
      <vt:lpstr>Я- Осень золотая! </vt:lpstr>
      <vt:lpstr>Мы танцуем пляску «Приседай»! </vt:lpstr>
      <vt:lpstr>Сказка «Яблонька»</vt:lpstr>
      <vt:lpstr>Нет, Мишутка, не ешь яблочки!   Лучше с нами  поиграй ! </vt:lpstr>
      <vt:lpstr>Лисонька, не ешь наши  яблочки!              Лучше песенку послушай про «Дождик!» </vt:lpstr>
      <vt:lpstr>Ёжик, не ешь яблочки! разреши ребяткам с твоими листочками потанцевать!  </vt:lpstr>
      <vt:lpstr>Заинька, не ешь наши яблочки!      поиграй с нами в «Догонялки»! </vt:lpstr>
      <vt:lpstr>Молодцы, хорошо повеселились!   Растите большими и здоровыми! 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ОСЕННИЕ    ЯБЛОЧКИ развлечение для детей 2-3х лет</dc:title>
  <dc:creator>89227477334@yandex.ru</dc:creator>
  <cp:lastModifiedBy>89227477334@yandex.ru</cp:lastModifiedBy>
  <cp:revision>22</cp:revision>
  <dcterms:created xsi:type="dcterms:W3CDTF">2018-11-01T03:51:47Z</dcterms:created>
  <dcterms:modified xsi:type="dcterms:W3CDTF">2018-11-29T11:04:35Z</dcterms:modified>
</cp:coreProperties>
</file>